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Montserrat Medium" panose="020B0604020202020204" charset="-18"/>
      <p:regular r:id="rId41"/>
      <p:bold r:id="rId42"/>
      <p:italic r:id="rId43"/>
      <p:boldItalic r:id="rId44"/>
    </p:embeddedFont>
    <p:embeddedFont>
      <p:font typeface="Source Code Pro Light" panose="020B0604020202020204" charset="0"/>
      <p:regular r:id="rId45"/>
      <p:bold r:id="rId46"/>
      <p:italic r:id="rId47"/>
      <p:boldItalic r:id="rId48"/>
    </p:embeddedFont>
    <p:embeddedFont>
      <p:font typeface="Teko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61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caa80cad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2caa80cad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caa80cad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2caa80cad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2caa80cad6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2caa80cad6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caf88b9d2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2caf88b9d2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caf88b9d2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2caf88b9d2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2caf88b9d2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2caf88b9d2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2cafb2a113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2cafb2a113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cafb2a113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2cafb2a113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cafb2a113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2cafb2a113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2cb6694f3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2cb6694f3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f5870bb9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1f5870bb9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cb6694f3e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cb6694f3e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cafb2a11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2cafb2a113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2cb6694f3e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2cb6694f3e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cb6694f3e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cb6694f3e4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2cb6694f3e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2cb6694f3e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cb6694f3e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2cb6694f3e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cb6694f3e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2cb6694f3e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2cb6694f3e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2cb6694f3e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cba4341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2cba4341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2cba43418cd_0_1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2cba43418cd_0_1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2ca1f341660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2ca1f341660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cba43418cd_0_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2cba43418cd_0_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2cba43418cd_0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2cba43418cd_0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2cbef5585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2cbef5585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cbef5585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2cbef5585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2cbef55852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2cbef55852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2cbef55852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2cbef55852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2cbef55852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2cbef55852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2cbef55852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2cbef55852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2cbef55852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2cbef55852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2ca1f34166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2ca1f34166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ca1f341660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2ca1f341660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cbef55852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2cbef55852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ca1f341660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2ca1f341660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2ca1f341660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2ca1f341660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ca1f341660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2ca1f341660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025" y="540000"/>
            <a:ext cx="3729900" cy="17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92075" y="3776275"/>
            <a:ext cx="253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672046" y="245581"/>
            <a:ext cx="228825" cy="4652346"/>
            <a:chOff x="8672046" y="245581"/>
            <a:chExt cx="228825" cy="4652346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672046" y="245581"/>
              <a:ext cx="228825" cy="228825"/>
              <a:chOff x="3023950" y="3689950"/>
              <a:chExt cx="316100" cy="3161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672046" y="4669071"/>
              <a:ext cx="228825" cy="228856"/>
              <a:chOff x="3023950" y="3689950"/>
              <a:chExt cx="316100" cy="3161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973100"/>
            <a:ext cx="77040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7" name="Google Shape;217;p11"/>
          <p:cNvSpPr txBox="1">
            <a:spLocks noGrp="1"/>
          </p:cNvSpPr>
          <p:nvPr>
            <p:ph type="subTitle" idx="1"/>
          </p:nvPr>
        </p:nvSpPr>
        <p:spPr>
          <a:xfrm>
            <a:off x="1176750" y="3528075"/>
            <a:ext cx="6790500" cy="5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219" name="Google Shape;219;p1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1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223" name="Google Shape;223;p1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1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227" name="Google Shape;227;p1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1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231" name="Google Shape;231;p1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1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2">
            <a:alphaModFix/>
          </a:blip>
          <a:srcRect b="53187"/>
          <a:stretch/>
        </p:blipFill>
        <p:spPr>
          <a:xfrm>
            <a:off x="720000" y="-762000"/>
            <a:ext cx="6972300" cy="244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2">
            <a:alphaModFix/>
          </a:blip>
          <a:srcRect b="53187"/>
          <a:stretch/>
        </p:blipFill>
        <p:spPr>
          <a:xfrm flipH="1">
            <a:off x="1176750" y="-863962"/>
            <a:ext cx="6972300" cy="244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"/>
          </p:nvPr>
        </p:nvSpPr>
        <p:spPr>
          <a:xfrm>
            <a:off x="685800" y="1919800"/>
            <a:ext cx="3852000" cy="26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2" hasCustomPrompt="1"/>
          </p:nvPr>
        </p:nvSpPr>
        <p:spPr>
          <a:xfrm>
            <a:off x="4567250" y="1359863"/>
            <a:ext cx="6168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3"/>
          </p:nvPr>
        </p:nvSpPr>
        <p:spPr>
          <a:xfrm>
            <a:off x="2182500" y="1521713"/>
            <a:ext cx="23553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4"/>
          </p:nvPr>
        </p:nvSpPr>
        <p:spPr>
          <a:xfrm>
            <a:off x="685800" y="2642188"/>
            <a:ext cx="3852000" cy="26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5" hasCustomPrompt="1"/>
          </p:nvPr>
        </p:nvSpPr>
        <p:spPr>
          <a:xfrm>
            <a:off x="4567250" y="2089600"/>
            <a:ext cx="6168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6"/>
          </p:nvPr>
        </p:nvSpPr>
        <p:spPr>
          <a:xfrm>
            <a:off x="2182500" y="2258263"/>
            <a:ext cx="23553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7"/>
          </p:nvPr>
        </p:nvSpPr>
        <p:spPr>
          <a:xfrm>
            <a:off x="685800" y="3385563"/>
            <a:ext cx="3852000" cy="26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8" hasCustomPrompt="1"/>
          </p:nvPr>
        </p:nvSpPr>
        <p:spPr>
          <a:xfrm>
            <a:off x="4567250" y="2832963"/>
            <a:ext cx="6168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9"/>
          </p:nvPr>
        </p:nvSpPr>
        <p:spPr>
          <a:xfrm>
            <a:off x="2182500" y="2994813"/>
            <a:ext cx="23553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3"/>
          </p:nvPr>
        </p:nvSpPr>
        <p:spPr>
          <a:xfrm>
            <a:off x="685800" y="4128938"/>
            <a:ext cx="3852000" cy="26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4" hasCustomPrompt="1"/>
          </p:nvPr>
        </p:nvSpPr>
        <p:spPr>
          <a:xfrm>
            <a:off x="4567250" y="3576338"/>
            <a:ext cx="6168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5"/>
          </p:nvPr>
        </p:nvSpPr>
        <p:spPr>
          <a:xfrm>
            <a:off x="2182500" y="3738188"/>
            <a:ext cx="2355300" cy="3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3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253" name="Google Shape;253;p1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3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257" name="Google Shape;257;p1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3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261" name="Google Shape;261;p1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13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265" name="Google Shape;265;p1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13"/>
          <p:cNvSpPr txBox="1"/>
          <p:nvPr/>
        </p:nvSpPr>
        <p:spPr>
          <a:xfrm rot="-5400000">
            <a:off x="6518739" y="2494638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6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4"/>
          <p:cNvGrpSpPr/>
          <p:nvPr/>
        </p:nvGrpSpPr>
        <p:grpSpPr>
          <a:xfrm>
            <a:off x="245739" y="245588"/>
            <a:ext cx="8652750" cy="4652334"/>
            <a:chOff x="245739" y="245588"/>
            <a:chExt cx="8652750" cy="4652334"/>
          </a:xfrm>
        </p:grpSpPr>
        <p:grpSp>
          <p:nvGrpSpPr>
            <p:cNvPr id="271" name="Google Shape;271;p14"/>
            <p:cNvGrpSpPr/>
            <p:nvPr/>
          </p:nvGrpSpPr>
          <p:grpSpPr>
            <a:xfrm>
              <a:off x="8669664" y="245588"/>
              <a:ext cx="228825" cy="228825"/>
              <a:chOff x="3023950" y="3689950"/>
              <a:chExt cx="316100" cy="316100"/>
            </a:xfrm>
          </p:grpSpPr>
          <p:sp>
            <p:nvSpPr>
              <p:cNvPr id="272" name="Google Shape;272;p14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4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4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14"/>
            <p:cNvGrpSpPr/>
            <p:nvPr/>
          </p:nvGrpSpPr>
          <p:grpSpPr>
            <a:xfrm>
              <a:off x="8669427" y="4669065"/>
              <a:ext cx="228825" cy="228856"/>
              <a:chOff x="3023950" y="3689950"/>
              <a:chExt cx="316100" cy="316100"/>
            </a:xfrm>
          </p:grpSpPr>
          <p:sp>
            <p:nvSpPr>
              <p:cNvPr id="276" name="Google Shape;276;p14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4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4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14"/>
            <p:cNvGrpSpPr/>
            <p:nvPr/>
          </p:nvGrpSpPr>
          <p:grpSpPr>
            <a:xfrm>
              <a:off x="245739" y="245588"/>
              <a:ext cx="228825" cy="228825"/>
              <a:chOff x="3023950" y="3689950"/>
              <a:chExt cx="316100" cy="316100"/>
            </a:xfrm>
          </p:grpSpPr>
          <p:sp>
            <p:nvSpPr>
              <p:cNvPr id="280" name="Google Shape;280;p14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4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14"/>
            <p:cNvGrpSpPr/>
            <p:nvPr/>
          </p:nvGrpSpPr>
          <p:grpSpPr>
            <a:xfrm>
              <a:off x="245752" y="4669065"/>
              <a:ext cx="228825" cy="228856"/>
              <a:chOff x="3023950" y="3689950"/>
              <a:chExt cx="316100" cy="316100"/>
            </a:xfrm>
          </p:grpSpPr>
          <p:sp>
            <p:nvSpPr>
              <p:cNvPr id="284" name="Google Shape;284;p14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4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4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7" name="Google Shape;287;p14"/>
            <p:cNvSpPr txBox="1"/>
            <p:nvPr/>
          </p:nvSpPr>
          <p:spPr>
            <a:xfrm>
              <a:off x="2347050" y="4735330"/>
              <a:ext cx="4449900" cy="1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800">
                  <a:solidFill>
                    <a:schemeClr val="lt1"/>
                  </a:solidFill>
                  <a:latin typeface="Source Code Pro Light"/>
                  <a:ea typeface="Source Code Pro Light"/>
                  <a:cs typeface="Source Code Pro Light"/>
                  <a:sym typeface="Source Code Pro Light"/>
                </a:rPr>
                <a:t>003-1040559    1250 003-77156.8   1760 0009-14563.7   73273  </a:t>
              </a:r>
              <a:endParaRPr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endParaRPr>
            </a:p>
          </p:txBody>
        </p:sp>
      </p:grpSp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1614900" y="1519311"/>
            <a:ext cx="2957100" cy="13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subTitle" idx="1"/>
          </p:nvPr>
        </p:nvSpPr>
        <p:spPr>
          <a:xfrm>
            <a:off x="1111800" y="3069461"/>
            <a:ext cx="34602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title" idx="2" hasCustomPrompt="1"/>
          </p:nvPr>
        </p:nvSpPr>
        <p:spPr>
          <a:xfrm>
            <a:off x="6525300" y="3048336"/>
            <a:ext cx="1362900" cy="11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6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5"/>
          <p:cNvGrpSpPr/>
          <p:nvPr/>
        </p:nvGrpSpPr>
        <p:grpSpPr>
          <a:xfrm>
            <a:off x="245739" y="245588"/>
            <a:ext cx="8652750" cy="4652334"/>
            <a:chOff x="245739" y="245588"/>
            <a:chExt cx="8652750" cy="4652334"/>
          </a:xfrm>
        </p:grpSpPr>
        <p:grpSp>
          <p:nvGrpSpPr>
            <p:cNvPr id="293" name="Google Shape;293;p15"/>
            <p:cNvGrpSpPr/>
            <p:nvPr/>
          </p:nvGrpSpPr>
          <p:grpSpPr>
            <a:xfrm>
              <a:off x="8669664" y="245588"/>
              <a:ext cx="228825" cy="228825"/>
              <a:chOff x="3023950" y="3689950"/>
              <a:chExt cx="316100" cy="316100"/>
            </a:xfrm>
          </p:grpSpPr>
          <p:sp>
            <p:nvSpPr>
              <p:cNvPr id="294" name="Google Shape;294;p1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15"/>
            <p:cNvGrpSpPr/>
            <p:nvPr/>
          </p:nvGrpSpPr>
          <p:grpSpPr>
            <a:xfrm>
              <a:off x="8669427" y="4669065"/>
              <a:ext cx="228825" cy="228856"/>
              <a:chOff x="3023950" y="3689950"/>
              <a:chExt cx="316100" cy="316100"/>
            </a:xfrm>
          </p:grpSpPr>
          <p:sp>
            <p:nvSpPr>
              <p:cNvPr id="298" name="Google Shape;298;p1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" name="Google Shape;301;p15"/>
            <p:cNvGrpSpPr/>
            <p:nvPr/>
          </p:nvGrpSpPr>
          <p:grpSpPr>
            <a:xfrm>
              <a:off x="245739" y="245588"/>
              <a:ext cx="228825" cy="228825"/>
              <a:chOff x="3023950" y="3689950"/>
              <a:chExt cx="316100" cy="316100"/>
            </a:xfrm>
          </p:grpSpPr>
          <p:sp>
            <p:nvSpPr>
              <p:cNvPr id="302" name="Google Shape;302;p1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15"/>
            <p:cNvGrpSpPr/>
            <p:nvPr/>
          </p:nvGrpSpPr>
          <p:grpSpPr>
            <a:xfrm>
              <a:off x="245752" y="4669065"/>
              <a:ext cx="228825" cy="228856"/>
              <a:chOff x="3023950" y="3689950"/>
              <a:chExt cx="316100" cy="316100"/>
            </a:xfrm>
          </p:grpSpPr>
          <p:sp>
            <p:nvSpPr>
              <p:cNvPr id="306" name="Google Shape;306;p1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9" name="Google Shape;309;p15"/>
          <p:cNvSpPr txBox="1">
            <a:spLocks noGrp="1"/>
          </p:cNvSpPr>
          <p:nvPr>
            <p:ph type="title"/>
          </p:nvPr>
        </p:nvSpPr>
        <p:spPr>
          <a:xfrm>
            <a:off x="720000" y="2382300"/>
            <a:ext cx="36210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>
            <a:off x="720000" y="3170700"/>
            <a:ext cx="3621000" cy="7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228200"/>
            <a:ext cx="1435500" cy="11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2" name="Google Shape;312;p15"/>
          <p:cNvSpPr txBox="1"/>
          <p:nvPr/>
        </p:nvSpPr>
        <p:spPr>
          <a:xfrm>
            <a:off x="2347175" y="245605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6_1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6"/>
          <p:cNvGrpSpPr/>
          <p:nvPr/>
        </p:nvGrpSpPr>
        <p:grpSpPr>
          <a:xfrm>
            <a:off x="245739" y="245588"/>
            <a:ext cx="8652750" cy="4652334"/>
            <a:chOff x="245739" y="245588"/>
            <a:chExt cx="8652750" cy="4652334"/>
          </a:xfrm>
        </p:grpSpPr>
        <p:grpSp>
          <p:nvGrpSpPr>
            <p:cNvPr id="315" name="Google Shape;315;p16"/>
            <p:cNvGrpSpPr/>
            <p:nvPr/>
          </p:nvGrpSpPr>
          <p:grpSpPr>
            <a:xfrm>
              <a:off x="8669664" y="245588"/>
              <a:ext cx="228825" cy="228825"/>
              <a:chOff x="3023950" y="3689950"/>
              <a:chExt cx="316100" cy="316100"/>
            </a:xfrm>
          </p:grpSpPr>
          <p:sp>
            <p:nvSpPr>
              <p:cNvPr id="316" name="Google Shape;316;p16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16"/>
            <p:cNvGrpSpPr/>
            <p:nvPr/>
          </p:nvGrpSpPr>
          <p:grpSpPr>
            <a:xfrm>
              <a:off x="245739" y="245588"/>
              <a:ext cx="228825" cy="228825"/>
              <a:chOff x="3023950" y="3689950"/>
              <a:chExt cx="316100" cy="316100"/>
            </a:xfrm>
          </p:grpSpPr>
          <p:sp>
            <p:nvSpPr>
              <p:cNvPr id="320" name="Google Shape;320;p16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16"/>
            <p:cNvGrpSpPr/>
            <p:nvPr/>
          </p:nvGrpSpPr>
          <p:grpSpPr>
            <a:xfrm>
              <a:off x="245752" y="4669065"/>
              <a:ext cx="228825" cy="228856"/>
              <a:chOff x="3023950" y="3689950"/>
              <a:chExt cx="316100" cy="316100"/>
            </a:xfrm>
          </p:grpSpPr>
          <p:sp>
            <p:nvSpPr>
              <p:cNvPr id="324" name="Google Shape;324;p16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16"/>
            <p:cNvGrpSpPr/>
            <p:nvPr/>
          </p:nvGrpSpPr>
          <p:grpSpPr>
            <a:xfrm>
              <a:off x="4672726" y="1652797"/>
              <a:ext cx="4108323" cy="3132999"/>
              <a:chOff x="5614975" y="2571738"/>
              <a:chExt cx="2725075" cy="2078413"/>
            </a:xfrm>
          </p:grpSpPr>
          <p:grpSp>
            <p:nvGrpSpPr>
              <p:cNvPr id="328" name="Google Shape;328;p16"/>
              <p:cNvGrpSpPr/>
              <p:nvPr/>
            </p:nvGrpSpPr>
            <p:grpSpPr>
              <a:xfrm>
                <a:off x="8301900" y="2571738"/>
                <a:ext cx="38150" cy="1997125"/>
                <a:chOff x="8301900" y="2571738"/>
                <a:chExt cx="38150" cy="1997125"/>
              </a:xfrm>
            </p:grpSpPr>
            <p:sp>
              <p:nvSpPr>
                <p:cNvPr id="329" name="Google Shape;329;p16"/>
                <p:cNvSpPr/>
                <p:nvPr/>
              </p:nvSpPr>
              <p:spPr>
                <a:xfrm>
                  <a:off x="8305713" y="2571738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112"/>
                      </a:moveTo>
                      <a:cubicBezTo>
                        <a:pt x="416" y="112"/>
                        <a:pt x="472" y="112"/>
                        <a:pt x="500" y="167"/>
                      </a:cubicBezTo>
                      <a:cubicBezTo>
                        <a:pt x="527" y="223"/>
                        <a:pt x="555" y="278"/>
                        <a:pt x="555" y="361"/>
                      </a:cubicBezTo>
                      <a:cubicBezTo>
                        <a:pt x="555" y="389"/>
                        <a:pt x="555" y="417"/>
                        <a:pt x="555" y="472"/>
                      </a:cubicBezTo>
                      <a:cubicBezTo>
                        <a:pt x="555" y="500"/>
                        <a:pt x="555" y="555"/>
                        <a:pt x="555" y="583"/>
                      </a:cubicBezTo>
                      <a:cubicBezTo>
                        <a:pt x="555" y="666"/>
                        <a:pt x="527" y="722"/>
                        <a:pt x="500" y="777"/>
                      </a:cubicBezTo>
                      <a:cubicBezTo>
                        <a:pt x="472" y="805"/>
                        <a:pt x="416" y="833"/>
                        <a:pt x="333" y="833"/>
                      </a:cubicBezTo>
                      <a:cubicBezTo>
                        <a:pt x="278" y="833"/>
                        <a:pt x="222" y="805"/>
                        <a:pt x="195" y="777"/>
                      </a:cubicBezTo>
                      <a:cubicBezTo>
                        <a:pt x="167" y="722"/>
                        <a:pt x="139" y="666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278"/>
                        <a:pt x="167" y="223"/>
                        <a:pt x="195" y="167"/>
                      </a:cubicBezTo>
                      <a:cubicBezTo>
                        <a:pt x="222" y="112"/>
                        <a:pt x="278" y="112"/>
                        <a:pt x="333" y="112"/>
                      </a:cubicBezTo>
                      <a:close/>
                      <a:moveTo>
                        <a:pt x="333" y="1"/>
                      </a:moveTo>
                      <a:cubicBezTo>
                        <a:pt x="222" y="1"/>
                        <a:pt x="139" y="29"/>
                        <a:pt x="111" y="84"/>
                      </a:cubicBezTo>
                      <a:cubicBezTo>
                        <a:pt x="56" y="167"/>
                        <a:pt x="28" y="250"/>
                        <a:pt x="28" y="361"/>
                      </a:cubicBezTo>
                      <a:lnTo>
                        <a:pt x="0" y="472"/>
                      </a:lnTo>
                      <a:lnTo>
                        <a:pt x="28" y="583"/>
                      </a:lnTo>
                      <a:cubicBezTo>
                        <a:pt x="28" y="694"/>
                        <a:pt x="56" y="777"/>
                        <a:pt x="111" y="833"/>
                      </a:cubicBezTo>
                      <a:cubicBezTo>
                        <a:pt x="139" y="916"/>
                        <a:pt x="222" y="944"/>
                        <a:pt x="333" y="944"/>
                      </a:cubicBezTo>
                      <a:cubicBezTo>
                        <a:pt x="472" y="944"/>
                        <a:pt x="555" y="916"/>
                        <a:pt x="583" y="833"/>
                      </a:cubicBezTo>
                      <a:cubicBezTo>
                        <a:pt x="638" y="777"/>
                        <a:pt x="666" y="694"/>
                        <a:pt x="666" y="583"/>
                      </a:cubicBezTo>
                      <a:cubicBezTo>
                        <a:pt x="666" y="555"/>
                        <a:pt x="694" y="528"/>
                        <a:pt x="694" y="472"/>
                      </a:cubicBezTo>
                      <a:cubicBezTo>
                        <a:pt x="694" y="417"/>
                        <a:pt x="666" y="389"/>
                        <a:pt x="666" y="361"/>
                      </a:cubicBezTo>
                      <a:cubicBezTo>
                        <a:pt x="666" y="250"/>
                        <a:pt x="638" y="167"/>
                        <a:pt x="583" y="84"/>
                      </a:cubicBezTo>
                      <a:cubicBezTo>
                        <a:pt x="555" y="29"/>
                        <a:pt x="472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6"/>
                <p:cNvSpPr/>
                <p:nvPr/>
              </p:nvSpPr>
              <p:spPr>
                <a:xfrm>
                  <a:off x="8302600" y="2966313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84"/>
                      </a:moveTo>
                      <a:cubicBezTo>
                        <a:pt x="416" y="84"/>
                        <a:pt x="472" y="111"/>
                        <a:pt x="500" y="167"/>
                      </a:cubicBezTo>
                      <a:cubicBezTo>
                        <a:pt x="527" y="222"/>
                        <a:pt x="555" y="278"/>
                        <a:pt x="555" y="361"/>
                      </a:cubicBezTo>
                      <a:cubicBezTo>
                        <a:pt x="555" y="389"/>
                        <a:pt x="555" y="416"/>
                        <a:pt x="555" y="472"/>
                      </a:cubicBezTo>
                      <a:cubicBezTo>
                        <a:pt x="555" y="500"/>
                        <a:pt x="555" y="555"/>
                        <a:pt x="555" y="583"/>
                      </a:cubicBezTo>
                      <a:cubicBezTo>
                        <a:pt x="555" y="638"/>
                        <a:pt x="527" y="721"/>
                        <a:pt x="500" y="749"/>
                      </a:cubicBezTo>
                      <a:cubicBezTo>
                        <a:pt x="472" y="805"/>
                        <a:pt x="416" y="832"/>
                        <a:pt x="333" y="832"/>
                      </a:cubicBezTo>
                      <a:cubicBezTo>
                        <a:pt x="278" y="832"/>
                        <a:pt x="222" y="805"/>
                        <a:pt x="195" y="749"/>
                      </a:cubicBezTo>
                      <a:cubicBezTo>
                        <a:pt x="167" y="721"/>
                        <a:pt x="139" y="638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278"/>
                        <a:pt x="167" y="222"/>
                        <a:pt x="195" y="167"/>
                      </a:cubicBezTo>
                      <a:cubicBezTo>
                        <a:pt x="222" y="111"/>
                        <a:pt x="278" y="84"/>
                        <a:pt x="333" y="84"/>
                      </a:cubicBezTo>
                      <a:close/>
                      <a:moveTo>
                        <a:pt x="333" y="0"/>
                      </a:moveTo>
                      <a:cubicBezTo>
                        <a:pt x="222" y="0"/>
                        <a:pt x="139" y="28"/>
                        <a:pt x="111" y="84"/>
                      </a:cubicBezTo>
                      <a:cubicBezTo>
                        <a:pt x="56" y="167"/>
                        <a:pt x="28" y="250"/>
                        <a:pt x="28" y="333"/>
                      </a:cubicBezTo>
                      <a:lnTo>
                        <a:pt x="0" y="472"/>
                      </a:lnTo>
                      <a:lnTo>
                        <a:pt x="28" y="583"/>
                      </a:lnTo>
                      <a:cubicBezTo>
                        <a:pt x="28" y="694"/>
                        <a:pt x="56" y="777"/>
                        <a:pt x="111" y="832"/>
                      </a:cubicBezTo>
                      <a:cubicBezTo>
                        <a:pt x="139" y="915"/>
                        <a:pt x="222" y="943"/>
                        <a:pt x="333" y="943"/>
                      </a:cubicBezTo>
                      <a:cubicBezTo>
                        <a:pt x="472" y="943"/>
                        <a:pt x="555" y="915"/>
                        <a:pt x="583" y="832"/>
                      </a:cubicBezTo>
                      <a:cubicBezTo>
                        <a:pt x="638" y="777"/>
                        <a:pt x="666" y="694"/>
                        <a:pt x="666" y="583"/>
                      </a:cubicBezTo>
                      <a:cubicBezTo>
                        <a:pt x="666" y="555"/>
                        <a:pt x="694" y="527"/>
                        <a:pt x="694" y="472"/>
                      </a:cubicBezTo>
                      <a:cubicBezTo>
                        <a:pt x="694" y="416"/>
                        <a:pt x="666" y="361"/>
                        <a:pt x="666" y="333"/>
                      </a:cubicBezTo>
                      <a:cubicBezTo>
                        <a:pt x="666" y="250"/>
                        <a:pt x="638" y="167"/>
                        <a:pt x="583" y="84"/>
                      </a:cubicBezTo>
                      <a:cubicBezTo>
                        <a:pt x="555" y="28"/>
                        <a:pt x="472" y="0"/>
                        <a:pt x="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6"/>
                <p:cNvSpPr/>
                <p:nvPr/>
              </p:nvSpPr>
              <p:spPr>
                <a:xfrm>
                  <a:off x="8302250" y="3360888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84"/>
                      </a:moveTo>
                      <a:cubicBezTo>
                        <a:pt x="416" y="84"/>
                        <a:pt x="472" y="112"/>
                        <a:pt x="500" y="167"/>
                      </a:cubicBezTo>
                      <a:cubicBezTo>
                        <a:pt x="527" y="223"/>
                        <a:pt x="555" y="278"/>
                        <a:pt x="555" y="361"/>
                      </a:cubicBezTo>
                      <a:cubicBezTo>
                        <a:pt x="555" y="389"/>
                        <a:pt x="555" y="417"/>
                        <a:pt x="555" y="472"/>
                      </a:cubicBezTo>
                      <a:cubicBezTo>
                        <a:pt x="555" y="500"/>
                        <a:pt x="555" y="555"/>
                        <a:pt x="555" y="583"/>
                      </a:cubicBezTo>
                      <a:cubicBezTo>
                        <a:pt x="555" y="638"/>
                        <a:pt x="527" y="722"/>
                        <a:pt x="500" y="749"/>
                      </a:cubicBezTo>
                      <a:cubicBezTo>
                        <a:pt x="472" y="805"/>
                        <a:pt x="416" y="833"/>
                        <a:pt x="333" y="833"/>
                      </a:cubicBezTo>
                      <a:cubicBezTo>
                        <a:pt x="278" y="833"/>
                        <a:pt x="222" y="805"/>
                        <a:pt x="195" y="749"/>
                      </a:cubicBezTo>
                      <a:cubicBezTo>
                        <a:pt x="167" y="722"/>
                        <a:pt x="139" y="638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278"/>
                        <a:pt x="167" y="223"/>
                        <a:pt x="195" y="167"/>
                      </a:cubicBezTo>
                      <a:cubicBezTo>
                        <a:pt x="222" y="112"/>
                        <a:pt x="278" y="84"/>
                        <a:pt x="333" y="84"/>
                      </a:cubicBezTo>
                      <a:close/>
                      <a:moveTo>
                        <a:pt x="333" y="1"/>
                      </a:moveTo>
                      <a:cubicBezTo>
                        <a:pt x="222" y="1"/>
                        <a:pt x="139" y="29"/>
                        <a:pt x="111" y="84"/>
                      </a:cubicBezTo>
                      <a:cubicBezTo>
                        <a:pt x="56" y="167"/>
                        <a:pt x="28" y="250"/>
                        <a:pt x="28" y="334"/>
                      </a:cubicBezTo>
                      <a:lnTo>
                        <a:pt x="0" y="472"/>
                      </a:lnTo>
                      <a:lnTo>
                        <a:pt x="28" y="583"/>
                      </a:lnTo>
                      <a:cubicBezTo>
                        <a:pt x="28" y="694"/>
                        <a:pt x="56" y="777"/>
                        <a:pt x="111" y="833"/>
                      </a:cubicBezTo>
                      <a:cubicBezTo>
                        <a:pt x="139" y="916"/>
                        <a:pt x="222" y="943"/>
                        <a:pt x="333" y="943"/>
                      </a:cubicBezTo>
                      <a:cubicBezTo>
                        <a:pt x="472" y="943"/>
                        <a:pt x="555" y="916"/>
                        <a:pt x="583" y="833"/>
                      </a:cubicBezTo>
                      <a:cubicBezTo>
                        <a:pt x="638" y="777"/>
                        <a:pt x="666" y="694"/>
                        <a:pt x="666" y="583"/>
                      </a:cubicBezTo>
                      <a:cubicBezTo>
                        <a:pt x="666" y="555"/>
                        <a:pt x="694" y="528"/>
                        <a:pt x="694" y="472"/>
                      </a:cubicBezTo>
                      <a:cubicBezTo>
                        <a:pt x="694" y="417"/>
                        <a:pt x="666" y="361"/>
                        <a:pt x="666" y="334"/>
                      </a:cubicBezTo>
                      <a:cubicBezTo>
                        <a:pt x="666" y="250"/>
                        <a:pt x="638" y="167"/>
                        <a:pt x="583" y="84"/>
                      </a:cubicBezTo>
                      <a:cubicBezTo>
                        <a:pt x="555" y="29"/>
                        <a:pt x="472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6"/>
                <p:cNvSpPr/>
                <p:nvPr/>
              </p:nvSpPr>
              <p:spPr>
                <a:xfrm>
                  <a:off x="8301900" y="3755463"/>
                  <a:ext cx="17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3" extrusionOk="0">
                      <a:moveTo>
                        <a:pt x="333" y="83"/>
                      </a:moveTo>
                      <a:cubicBezTo>
                        <a:pt x="416" y="83"/>
                        <a:pt x="472" y="111"/>
                        <a:pt x="500" y="166"/>
                      </a:cubicBezTo>
                      <a:cubicBezTo>
                        <a:pt x="527" y="222"/>
                        <a:pt x="555" y="277"/>
                        <a:pt x="555" y="361"/>
                      </a:cubicBezTo>
                      <a:cubicBezTo>
                        <a:pt x="555" y="388"/>
                        <a:pt x="555" y="416"/>
                        <a:pt x="555" y="471"/>
                      </a:cubicBezTo>
                      <a:cubicBezTo>
                        <a:pt x="555" y="499"/>
                        <a:pt x="555" y="555"/>
                        <a:pt x="555" y="582"/>
                      </a:cubicBezTo>
                      <a:cubicBezTo>
                        <a:pt x="555" y="638"/>
                        <a:pt x="527" y="721"/>
                        <a:pt x="500" y="749"/>
                      </a:cubicBezTo>
                      <a:cubicBezTo>
                        <a:pt x="472" y="804"/>
                        <a:pt x="416" y="832"/>
                        <a:pt x="333" y="832"/>
                      </a:cubicBezTo>
                      <a:cubicBezTo>
                        <a:pt x="278" y="832"/>
                        <a:pt x="222" y="804"/>
                        <a:pt x="195" y="749"/>
                      </a:cubicBezTo>
                      <a:cubicBezTo>
                        <a:pt x="167" y="721"/>
                        <a:pt x="139" y="638"/>
                        <a:pt x="139" y="582"/>
                      </a:cubicBezTo>
                      <a:lnTo>
                        <a:pt x="139" y="471"/>
                      </a:lnTo>
                      <a:lnTo>
                        <a:pt x="139" y="361"/>
                      </a:lnTo>
                      <a:cubicBezTo>
                        <a:pt x="139" y="277"/>
                        <a:pt x="167" y="222"/>
                        <a:pt x="195" y="166"/>
                      </a:cubicBezTo>
                      <a:cubicBezTo>
                        <a:pt x="222" y="111"/>
                        <a:pt x="278" y="83"/>
                        <a:pt x="333" y="83"/>
                      </a:cubicBezTo>
                      <a:close/>
                      <a:moveTo>
                        <a:pt x="333" y="0"/>
                      </a:moveTo>
                      <a:cubicBezTo>
                        <a:pt x="222" y="0"/>
                        <a:pt x="139" y="28"/>
                        <a:pt x="111" y="83"/>
                      </a:cubicBezTo>
                      <a:cubicBezTo>
                        <a:pt x="56" y="166"/>
                        <a:pt x="28" y="250"/>
                        <a:pt x="28" y="333"/>
                      </a:cubicBezTo>
                      <a:lnTo>
                        <a:pt x="0" y="471"/>
                      </a:lnTo>
                      <a:lnTo>
                        <a:pt x="28" y="582"/>
                      </a:lnTo>
                      <a:cubicBezTo>
                        <a:pt x="28" y="693"/>
                        <a:pt x="56" y="776"/>
                        <a:pt x="111" y="832"/>
                      </a:cubicBezTo>
                      <a:cubicBezTo>
                        <a:pt x="139" y="915"/>
                        <a:pt x="222" y="943"/>
                        <a:pt x="333" y="943"/>
                      </a:cubicBezTo>
                      <a:cubicBezTo>
                        <a:pt x="472" y="943"/>
                        <a:pt x="555" y="915"/>
                        <a:pt x="583" y="832"/>
                      </a:cubicBezTo>
                      <a:cubicBezTo>
                        <a:pt x="638" y="776"/>
                        <a:pt x="666" y="693"/>
                        <a:pt x="666" y="582"/>
                      </a:cubicBezTo>
                      <a:cubicBezTo>
                        <a:pt x="666" y="555"/>
                        <a:pt x="694" y="527"/>
                        <a:pt x="694" y="471"/>
                      </a:cubicBezTo>
                      <a:cubicBezTo>
                        <a:pt x="694" y="416"/>
                        <a:pt x="666" y="361"/>
                        <a:pt x="666" y="333"/>
                      </a:cubicBezTo>
                      <a:cubicBezTo>
                        <a:pt x="666" y="250"/>
                        <a:pt x="638" y="166"/>
                        <a:pt x="583" y="83"/>
                      </a:cubicBezTo>
                      <a:cubicBezTo>
                        <a:pt x="555" y="28"/>
                        <a:pt x="472" y="0"/>
                        <a:pt x="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6"/>
                <p:cNvSpPr/>
                <p:nvPr/>
              </p:nvSpPr>
              <p:spPr>
                <a:xfrm>
                  <a:off x="8302600" y="4150013"/>
                  <a:ext cx="17350" cy="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71" extrusionOk="0">
                      <a:moveTo>
                        <a:pt x="333" y="111"/>
                      </a:moveTo>
                      <a:cubicBezTo>
                        <a:pt x="416" y="111"/>
                        <a:pt x="472" y="139"/>
                        <a:pt x="500" y="194"/>
                      </a:cubicBezTo>
                      <a:cubicBezTo>
                        <a:pt x="527" y="222"/>
                        <a:pt x="555" y="305"/>
                        <a:pt x="555" y="388"/>
                      </a:cubicBezTo>
                      <a:cubicBezTo>
                        <a:pt x="555" y="388"/>
                        <a:pt x="555" y="444"/>
                        <a:pt x="555" y="471"/>
                      </a:cubicBezTo>
                      <a:cubicBezTo>
                        <a:pt x="555" y="527"/>
                        <a:pt x="555" y="582"/>
                        <a:pt x="555" y="582"/>
                      </a:cubicBezTo>
                      <a:cubicBezTo>
                        <a:pt x="555" y="665"/>
                        <a:pt x="527" y="749"/>
                        <a:pt x="500" y="776"/>
                      </a:cubicBezTo>
                      <a:cubicBezTo>
                        <a:pt x="472" y="832"/>
                        <a:pt x="416" y="860"/>
                        <a:pt x="333" y="860"/>
                      </a:cubicBezTo>
                      <a:cubicBezTo>
                        <a:pt x="278" y="860"/>
                        <a:pt x="222" y="832"/>
                        <a:pt x="195" y="776"/>
                      </a:cubicBezTo>
                      <a:cubicBezTo>
                        <a:pt x="167" y="749"/>
                        <a:pt x="139" y="665"/>
                        <a:pt x="139" y="582"/>
                      </a:cubicBezTo>
                      <a:lnTo>
                        <a:pt x="139" y="471"/>
                      </a:lnTo>
                      <a:lnTo>
                        <a:pt x="139" y="388"/>
                      </a:lnTo>
                      <a:cubicBezTo>
                        <a:pt x="139" y="305"/>
                        <a:pt x="167" y="222"/>
                        <a:pt x="195" y="194"/>
                      </a:cubicBezTo>
                      <a:cubicBezTo>
                        <a:pt x="222" y="139"/>
                        <a:pt x="278" y="111"/>
                        <a:pt x="333" y="111"/>
                      </a:cubicBezTo>
                      <a:close/>
                      <a:moveTo>
                        <a:pt x="333" y="0"/>
                      </a:moveTo>
                      <a:cubicBezTo>
                        <a:pt x="222" y="0"/>
                        <a:pt x="139" y="55"/>
                        <a:pt x="111" y="111"/>
                      </a:cubicBezTo>
                      <a:cubicBezTo>
                        <a:pt x="56" y="166"/>
                        <a:pt x="28" y="277"/>
                        <a:pt x="28" y="360"/>
                      </a:cubicBezTo>
                      <a:lnTo>
                        <a:pt x="0" y="499"/>
                      </a:lnTo>
                      <a:lnTo>
                        <a:pt x="28" y="610"/>
                      </a:lnTo>
                      <a:cubicBezTo>
                        <a:pt x="28" y="721"/>
                        <a:pt x="56" y="804"/>
                        <a:pt x="111" y="860"/>
                      </a:cubicBezTo>
                      <a:cubicBezTo>
                        <a:pt x="139" y="915"/>
                        <a:pt x="222" y="970"/>
                        <a:pt x="333" y="970"/>
                      </a:cubicBezTo>
                      <a:cubicBezTo>
                        <a:pt x="472" y="970"/>
                        <a:pt x="555" y="915"/>
                        <a:pt x="583" y="860"/>
                      </a:cubicBezTo>
                      <a:cubicBezTo>
                        <a:pt x="638" y="804"/>
                        <a:pt x="666" y="721"/>
                        <a:pt x="666" y="610"/>
                      </a:cubicBezTo>
                      <a:cubicBezTo>
                        <a:pt x="666" y="582"/>
                        <a:pt x="694" y="527"/>
                        <a:pt x="694" y="499"/>
                      </a:cubicBezTo>
                      <a:cubicBezTo>
                        <a:pt x="694" y="444"/>
                        <a:pt x="666" y="388"/>
                        <a:pt x="666" y="360"/>
                      </a:cubicBezTo>
                      <a:cubicBezTo>
                        <a:pt x="666" y="277"/>
                        <a:pt x="638" y="166"/>
                        <a:pt x="583" y="111"/>
                      </a:cubicBezTo>
                      <a:cubicBezTo>
                        <a:pt x="555" y="55"/>
                        <a:pt x="472" y="0"/>
                        <a:pt x="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6"/>
                <p:cNvSpPr/>
                <p:nvPr/>
              </p:nvSpPr>
              <p:spPr>
                <a:xfrm>
                  <a:off x="8301900" y="4545263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112"/>
                      </a:moveTo>
                      <a:cubicBezTo>
                        <a:pt x="416" y="112"/>
                        <a:pt x="472" y="139"/>
                        <a:pt x="500" y="195"/>
                      </a:cubicBezTo>
                      <a:cubicBezTo>
                        <a:pt x="527" y="222"/>
                        <a:pt x="555" y="306"/>
                        <a:pt x="555" y="361"/>
                      </a:cubicBezTo>
                      <a:cubicBezTo>
                        <a:pt x="555" y="389"/>
                        <a:pt x="555" y="444"/>
                        <a:pt x="555" y="472"/>
                      </a:cubicBezTo>
                      <a:cubicBezTo>
                        <a:pt x="555" y="527"/>
                        <a:pt x="555" y="555"/>
                        <a:pt x="555" y="583"/>
                      </a:cubicBezTo>
                      <a:cubicBezTo>
                        <a:pt x="555" y="666"/>
                        <a:pt x="527" y="749"/>
                        <a:pt x="500" y="777"/>
                      </a:cubicBezTo>
                      <a:cubicBezTo>
                        <a:pt x="472" y="832"/>
                        <a:pt x="416" y="860"/>
                        <a:pt x="333" y="860"/>
                      </a:cubicBezTo>
                      <a:cubicBezTo>
                        <a:pt x="278" y="860"/>
                        <a:pt x="222" y="832"/>
                        <a:pt x="195" y="777"/>
                      </a:cubicBezTo>
                      <a:cubicBezTo>
                        <a:pt x="167" y="749"/>
                        <a:pt x="139" y="666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306"/>
                        <a:pt x="167" y="222"/>
                        <a:pt x="195" y="195"/>
                      </a:cubicBezTo>
                      <a:cubicBezTo>
                        <a:pt x="222" y="139"/>
                        <a:pt x="278" y="112"/>
                        <a:pt x="333" y="112"/>
                      </a:cubicBezTo>
                      <a:close/>
                      <a:moveTo>
                        <a:pt x="333" y="1"/>
                      </a:moveTo>
                      <a:cubicBezTo>
                        <a:pt x="222" y="1"/>
                        <a:pt x="139" y="56"/>
                        <a:pt x="111" y="112"/>
                      </a:cubicBezTo>
                      <a:cubicBezTo>
                        <a:pt x="56" y="167"/>
                        <a:pt x="28" y="250"/>
                        <a:pt x="28" y="361"/>
                      </a:cubicBezTo>
                      <a:lnTo>
                        <a:pt x="0" y="472"/>
                      </a:lnTo>
                      <a:lnTo>
                        <a:pt x="28" y="611"/>
                      </a:lnTo>
                      <a:cubicBezTo>
                        <a:pt x="28" y="694"/>
                        <a:pt x="56" y="805"/>
                        <a:pt x="111" y="860"/>
                      </a:cubicBezTo>
                      <a:cubicBezTo>
                        <a:pt x="139" y="916"/>
                        <a:pt x="222" y="943"/>
                        <a:pt x="333" y="943"/>
                      </a:cubicBezTo>
                      <a:cubicBezTo>
                        <a:pt x="472" y="943"/>
                        <a:pt x="555" y="916"/>
                        <a:pt x="583" y="860"/>
                      </a:cubicBezTo>
                      <a:cubicBezTo>
                        <a:pt x="638" y="805"/>
                        <a:pt x="666" y="694"/>
                        <a:pt x="666" y="611"/>
                      </a:cubicBezTo>
                      <a:cubicBezTo>
                        <a:pt x="666" y="583"/>
                        <a:pt x="694" y="527"/>
                        <a:pt x="694" y="472"/>
                      </a:cubicBezTo>
                      <a:cubicBezTo>
                        <a:pt x="694" y="444"/>
                        <a:pt x="666" y="389"/>
                        <a:pt x="666" y="361"/>
                      </a:cubicBezTo>
                      <a:cubicBezTo>
                        <a:pt x="666" y="250"/>
                        <a:pt x="638" y="167"/>
                        <a:pt x="583" y="112"/>
                      </a:cubicBezTo>
                      <a:cubicBezTo>
                        <a:pt x="555" y="56"/>
                        <a:pt x="472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6"/>
                <p:cNvSpPr/>
                <p:nvPr/>
              </p:nvSpPr>
              <p:spPr>
                <a:xfrm>
                  <a:off x="8325813" y="2571738"/>
                  <a:ext cx="10425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916" extrusionOk="0">
                      <a:moveTo>
                        <a:pt x="333" y="1"/>
                      </a:moveTo>
                      <a:cubicBezTo>
                        <a:pt x="306" y="1"/>
                        <a:pt x="306" y="1"/>
                        <a:pt x="278" y="29"/>
                      </a:cubicBezTo>
                      <a:lnTo>
                        <a:pt x="1" y="250"/>
                      </a:lnTo>
                      <a:cubicBezTo>
                        <a:pt x="1" y="278"/>
                        <a:pt x="1" y="278"/>
                        <a:pt x="1" y="278"/>
                      </a:cubicBezTo>
                      <a:lnTo>
                        <a:pt x="28" y="306"/>
                      </a:lnTo>
                      <a:cubicBezTo>
                        <a:pt x="28" y="334"/>
                        <a:pt x="56" y="334"/>
                        <a:pt x="56" y="334"/>
                      </a:cubicBezTo>
                      <a:lnTo>
                        <a:pt x="84" y="334"/>
                      </a:lnTo>
                      <a:lnTo>
                        <a:pt x="306" y="167"/>
                      </a:lnTo>
                      <a:lnTo>
                        <a:pt x="306" y="888"/>
                      </a:lnTo>
                      <a:cubicBezTo>
                        <a:pt x="306" y="916"/>
                        <a:pt x="306" y="916"/>
                        <a:pt x="306" y="916"/>
                      </a:cubicBezTo>
                      <a:lnTo>
                        <a:pt x="416" y="916"/>
                      </a:lnTo>
                      <a:cubicBezTo>
                        <a:pt x="416" y="916"/>
                        <a:pt x="416" y="916"/>
                        <a:pt x="416" y="888"/>
                      </a:cubicBezTo>
                      <a:lnTo>
                        <a:pt x="416" y="29"/>
                      </a:lnTo>
                      <a:cubicBezTo>
                        <a:pt x="389" y="1"/>
                        <a:pt x="389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16"/>
                <p:cNvSpPr/>
                <p:nvPr/>
              </p:nvSpPr>
              <p:spPr>
                <a:xfrm>
                  <a:off x="8323400" y="2966303"/>
                  <a:ext cx="159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916" extrusionOk="0">
                      <a:moveTo>
                        <a:pt x="305" y="0"/>
                      </a:moveTo>
                      <a:cubicBezTo>
                        <a:pt x="250" y="0"/>
                        <a:pt x="194" y="0"/>
                        <a:pt x="139" y="28"/>
                      </a:cubicBezTo>
                      <a:cubicBezTo>
                        <a:pt x="111" y="56"/>
                        <a:pt x="83" y="84"/>
                        <a:pt x="56" y="139"/>
                      </a:cubicBezTo>
                      <a:cubicBezTo>
                        <a:pt x="28" y="167"/>
                        <a:pt x="0" y="222"/>
                        <a:pt x="0" y="278"/>
                      </a:cubicBezTo>
                      <a:lnTo>
                        <a:pt x="28" y="278"/>
                      </a:lnTo>
                      <a:cubicBezTo>
                        <a:pt x="28" y="305"/>
                        <a:pt x="28" y="305"/>
                        <a:pt x="28" y="305"/>
                      </a:cubicBezTo>
                      <a:lnTo>
                        <a:pt x="111" y="305"/>
                      </a:lnTo>
                      <a:cubicBezTo>
                        <a:pt x="111" y="305"/>
                        <a:pt x="111" y="305"/>
                        <a:pt x="111" y="278"/>
                      </a:cubicBezTo>
                      <a:lnTo>
                        <a:pt x="139" y="278"/>
                      </a:lnTo>
                      <a:cubicBezTo>
                        <a:pt x="139" y="222"/>
                        <a:pt x="167" y="167"/>
                        <a:pt x="194" y="139"/>
                      </a:cubicBezTo>
                      <a:cubicBezTo>
                        <a:pt x="222" y="111"/>
                        <a:pt x="250" y="84"/>
                        <a:pt x="305" y="84"/>
                      </a:cubicBezTo>
                      <a:cubicBezTo>
                        <a:pt x="361" y="84"/>
                        <a:pt x="416" y="111"/>
                        <a:pt x="444" y="139"/>
                      </a:cubicBezTo>
                      <a:cubicBezTo>
                        <a:pt x="472" y="167"/>
                        <a:pt x="472" y="222"/>
                        <a:pt x="472" y="250"/>
                      </a:cubicBezTo>
                      <a:cubicBezTo>
                        <a:pt x="472" y="305"/>
                        <a:pt x="472" y="333"/>
                        <a:pt x="444" y="361"/>
                      </a:cubicBezTo>
                      <a:cubicBezTo>
                        <a:pt x="416" y="416"/>
                        <a:pt x="388" y="444"/>
                        <a:pt x="305" y="500"/>
                      </a:cubicBezTo>
                      <a:lnTo>
                        <a:pt x="28" y="805"/>
                      </a:lnTo>
                      <a:cubicBezTo>
                        <a:pt x="0" y="805"/>
                        <a:pt x="0" y="832"/>
                        <a:pt x="0" y="860"/>
                      </a:cubicBezTo>
                      <a:lnTo>
                        <a:pt x="0" y="888"/>
                      </a:lnTo>
                      <a:cubicBezTo>
                        <a:pt x="0" y="888"/>
                        <a:pt x="0" y="915"/>
                        <a:pt x="0" y="915"/>
                      </a:cubicBezTo>
                      <a:lnTo>
                        <a:pt x="610" y="915"/>
                      </a:lnTo>
                      <a:cubicBezTo>
                        <a:pt x="638" y="915"/>
                        <a:pt x="638" y="888"/>
                        <a:pt x="638" y="888"/>
                      </a:cubicBezTo>
                      <a:lnTo>
                        <a:pt x="638" y="832"/>
                      </a:lnTo>
                      <a:lnTo>
                        <a:pt x="610" y="832"/>
                      </a:lnTo>
                      <a:cubicBezTo>
                        <a:pt x="610" y="805"/>
                        <a:pt x="610" y="805"/>
                        <a:pt x="610" y="805"/>
                      </a:cubicBezTo>
                      <a:lnTo>
                        <a:pt x="194" y="805"/>
                      </a:lnTo>
                      <a:lnTo>
                        <a:pt x="444" y="555"/>
                      </a:lnTo>
                      <a:cubicBezTo>
                        <a:pt x="499" y="500"/>
                        <a:pt x="555" y="444"/>
                        <a:pt x="582" y="416"/>
                      </a:cubicBezTo>
                      <a:cubicBezTo>
                        <a:pt x="610" y="361"/>
                        <a:pt x="610" y="305"/>
                        <a:pt x="610" y="250"/>
                      </a:cubicBezTo>
                      <a:cubicBezTo>
                        <a:pt x="610" y="195"/>
                        <a:pt x="582" y="111"/>
                        <a:pt x="527" y="56"/>
                      </a:cubicBezTo>
                      <a:cubicBezTo>
                        <a:pt x="499" y="0"/>
                        <a:pt x="416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6"/>
                <p:cNvSpPr/>
                <p:nvPr/>
              </p:nvSpPr>
              <p:spPr>
                <a:xfrm>
                  <a:off x="8323050" y="3360868"/>
                  <a:ext cx="166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944" extrusionOk="0">
                      <a:moveTo>
                        <a:pt x="28" y="1"/>
                      </a:moveTo>
                      <a:cubicBezTo>
                        <a:pt x="28" y="29"/>
                        <a:pt x="28" y="29"/>
                        <a:pt x="28" y="29"/>
                      </a:cubicBezTo>
                      <a:lnTo>
                        <a:pt x="28" y="84"/>
                      </a:lnTo>
                      <a:cubicBezTo>
                        <a:pt x="28" y="84"/>
                        <a:pt x="28" y="84"/>
                        <a:pt x="28" y="112"/>
                      </a:cubicBezTo>
                      <a:lnTo>
                        <a:pt x="444" y="112"/>
                      </a:lnTo>
                      <a:lnTo>
                        <a:pt x="194" y="389"/>
                      </a:lnTo>
                      <a:cubicBezTo>
                        <a:pt x="194" y="417"/>
                        <a:pt x="167" y="417"/>
                        <a:pt x="167" y="417"/>
                      </a:cubicBezTo>
                      <a:lnTo>
                        <a:pt x="167" y="472"/>
                      </a:lnTo>
                      <a:lnTo>
                        <a:pt x="194" y="472"/>
                      </a:lnTo>
                      <a:cubicBezTo>
                        <a:pt x="194" y="500"/>
                        <a:pt x="194" y="500"/>
                        <a:pt x="194" y="500"/>
                      </a:cubicBezTo>
                      <a:lnTo>
                        <a:pt x="333" y="500"/>
                      </a:lnTo>
                      <a:cubicBezTo>
                        <a:pt x="472" y="500"/>
                        <a:pt x="527" y="555"/>
                        <a:pt x="527" y="666"/>
                      </a:cubicBezTo>
                      <a:cubicBezTo>
                        <a:pt x="527" y="722"/>
                        <a:pt x="499" y="749"/>
                        <a:pt x="472" y="777"/>
                      </a:cubicBezTo>
                      <a:cubicBezTo>
                        <a:pt x="444" y="805"/>
                        <a:pt x="388" y="833"/>
                        <a:pt x="333" y="833"/>
                      </a:cubicBezTo>
                      <a:cubicBezTo>
                        <a:pt x="278" y="833"/>
                        <a:pt x="222" y="833"/>
                        <a:pt x="194" y="805"/>
                      </a:cubicBezTo>
                      <a:cubicBezTo>
                        <a:pt x="139" y="777"/>
                        <a:pt x="111" y="749"/>
                        <a:pt x="111" y="694"/>
                      </a:cubicBezTo>
                      <a:cubicBezTo>
                        <a:pt x="83" y="666"/>
                        <a:pt x="83" y="666"/>
                        <a:pt x="83" y="666"/>
                      </a:cubicBezTo>
                      <a:lnTo>
                        <a:pt x="28" y="666"/>
                      </a:lnTo>
                      <a:cubicBezTo>
                        <a:pt x="0" y="666"/>
                        <a:pt x="0" y="666"/>
                        <a:pt x="0" y="694"/>
                      </a:cubicBezTo>
                      <a:cubicBezTo>
                        <a:pt x="0" y="749"/>
                        <a:pt x="0" y="777"/>
                        <a:pt x="28" y="805"/>
                      </a:cubicBezTo>
                      <a:cubicBezTo>
                        <a:pt x="56" y="860"/>
                        <a:pt x="83" y="888"/>
                        <a:pt x="139" y="916"/>
                      </a:cubicBezTo>
                      <a:cubicBezTo>
                        <a:pt x="194" y="916"/>
                        <a:pt x="250" y="943"/>
                        <a:pt x="333" y="943"/>
                      </a:cubicBezTo>
                      <a:cubicBezTo>
                        <a:pt x="388" y="943"/>
                        <a:pt x="444" y="916"/>
                        <a:pt x="499" y="916"/>
                      </a:cubicBezTo>
                      <a:cubicBezTo>
                        <a:pt x="555" y="888"/>
                        <a:pt x="582" y="860"/>
                        <a:pt x="610" y="805"/>
                      </a:cubicBezTo>
                      <a:cubicBezTo>
                        <a:pt x="638" y="777"/>
                        <a:pt x="666" y="722"/>
                        <a:pt x="666" y="666"/>
                      </a:cubicBezTo>
                      <a:cubicBezTo>
                        <a:pt x="666" y="583"/>
                        <a:pt x="638" y="500"/>
                        <a:pt x="582" y="472"/>
                      </a:cubicBezTo>
                      <a:cubicBezTo>
                        <a:pt x="527" y="417"/>
                        <a:pt x="444" y="389"/>
                        <a:pt x="361" y="389"/>
                      </a:cubicBezTo>
                      <a:lnTo>
                        <a:pt x="333" y="389"/>
                      </a:lnTo>
                      <a:lnTo>
                        <a:pt x="610" y="112"/>
                      </a:lnTo>
                      <a:cubicBezTo>
                        <a:pt x="610" y="84"/>
                        <a:pt x="610" y="84"/>
                        <a:pt x="610" y="84"/>
                      </a:cubicBezTo>
                      <a:lnTo>
                        <a:pt x="610" y="29"/>
                      </a:lnTo>
                      <a:cubicBezTo>
                        <a:pt x="610" y="29"/>
                        <a:pt x="610" y="29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6"/>
                <p:cNvSpPr/>
                <p:nvPr/>
              </p:nvSpPr>
              <p:spPr>
                <a:xfrm>
                  <a:off x="8322000" y="3756132"/>
                  <a:ext cx="180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916" extrusionOk="0">
                      <a:moveTo>
                        <a:pt x="444" y="139"/>
                      </a:moveTo>
                      <a:lnTo>
                        <a:pt x="444" y="582"/>
                      </a:lnTo>
                      <a:lnTo>
                        <a:pt x="139" y="582"/>
                      </a:lnTo>
                      <a:lnTo>
                        <a:pt x="444" y="139"/>
                      </a:lnTo>
                      <a:close/>
                      <a:moveTo>
                        <a:pt x="416" y="0"/>
                      </a:moveTo>
                      <a:cubicBezTo>
                        <a:pt x="416" y="0"/>
                        <a:pt x="416" y="28"/>
                        <a:pt x="416" y="28"/>
                      </a:cubicBezTo>
                      <a:lnTo>
                        <a:pt x="1" y="582"/>
                      </a:lnTo>
                      <a:cubicBezTo>
                        <a:pt x="1" y="582"/>
                        <a:pt x="1" y="610"/>
                        <a:pt x="1" y="610"/>
                      </a:cubicBezTo>
                      <a:lnTo>
                        <a:pt x="1" y="666"/>
                      </a:lnTo>
                      <a:cubicBezTo>
                        <a:pt x="1" y="666"/>
                        <a:pt x="1" y="693"/>
                        <a:pt x="1" y="693"/>
                      </a:cubicBezTo>
                      <a:lnTo>
                        <a:pt x="444" y="693"/>
                      </a:lnTo>
                      <a:lnTo>
                        <a:pt x="444" y="887"/>
                      </a:lnTo>
                      <a:cubicBezTo>
                        <a:pt x="444" y="887"/>
                        <a:pt x="472" y="915"/>
                        <a:pt x="472" y="915"/>
                      </a:cubicBezTo>
                      <a:lnTo>
                        <a:pt x="555" y="915"/>
                      </a:lnTo>
                      <a:cubicBezTo>
                        <a:pt x="583" y="915"/>
                        <a:pt x="583" y="887"/>
                        <a:pt x="583" y="887"/>
                      </a:cubicBezTo>
                      <a:lnTo>
                        <a:pt x="583" y="693"/>
                      </a:lnTo>
                      <a:lnTo>
                        <a:pt x="721" y="693"/>
                      </a:lnTo>
                      <a:cubicBezTo>
                        <a:pt x="721" y="693"/>
                        <a:pt x="721" y="666"/>
                        <a:pt x="721" y="666"/>
                      </a:cubicBezTo>
                      <a:lnTo>
                        <a:pt x="721" y="610"/>
                      </a:lnTo>
                      <a:cubicBezTo>
                        <a:pt x="721" y="582"/>
                        <a:pt x="694" y="582"/>
                        <a:pt x="694" y="582"/>
                      </a:cubicBezTo>
                      <a:lnTo>
                        <a:pt x="583" y="582"/>
                      </a:lnTo>
                      <a:lnTo>
                        <a:pt x="583" y="28"/>
                      </a:lnTo>
                      <a:cubicBezTo>
                        <a:pt x="583" y="28"/>
                        <a:pt x="583" y="28"/>
                        <a:pt x="5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6"/>
                <p:cNvSpPr/>
                <p:nvPr/>
              </p:nvSpPr>
              <p:spPr>
                <a:xfrm>
                  <a:off x="8323400" y="4150698"/>
                  <a:ext cx="159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944" extrusionOk="0">
                      <a:moveTo>
                        <a:pt x="111" y="1"/>
                      </a:moveTo>
                      <a:cubicBezTo>
                        <a:pt x="83" y="1"/>
                        <a:pt x="83" y="1"/>
                        <a:pt x="83" y="28"/>
                      </a:cubicBezTo>
                      <a:lnTo>
                        <a:pt x="28" y="472"/>
                      </a:lnTo>
                      <a:cubicBezTo>
                        <a:pt x="28" y="472"/>
                        <a:pt x="28" y="472"/>
                        <a:pt x="28" y="500"/>
                      </a:cubicBezTo>
                      <a:lnTo>
                        <a:pt x="139" y="500"/>
                      </a:lnTo>
                      <a:cubicBezTo>
                        <a:pt x="167" y="500"/>
                        <a:pt x="167" y="472"/>
                        <a:pt x="167" y="472"/>
                      </a:cubicBezTo>
                      <a:cubicBezTo>
                        <a:pt x="194" y="472"/>
                        <a:pt x="222" y="444"/>
                        <a:pt x="250" y="444"/>
                      </a:cubicBezTo>
                      <a:cubicBezTo>
                        <a:pt x="250" y="444"/>
                        <a:pt x="278" y="417"/>
                        <a:pt x="305" y="417"/>
                      </a:cubicBezTo>
                      <a:cubicBezTo>
                        <a:pt x="361" y="417"/>
                        <a:pt x="416" y="444"/>
                        <a:pt x="472" y="472"/>
                      </a:cubicBezTo>
                      <a:cubicBezTo>
                        <a:pt x="499" y="528"/>
                        <a:pt x="527" y="555"/>
                        <a:pt x="527" y="611"/>
                      </a:cubicBezTo>
                      <a:cubicBezTo>
                        <a:pt x="527" y="694"/>
                        <a:pt x="499" y="722"/>
                        <a:pt x="472" y="777"/>
                      </a:cubicBezTo>
                      <a:cubicBezTo>
                        <a:pt x="416" y="805"/>
                        <a:pt x="361" y="833"/>
                        <a:pt x="305" y="833"/>
                      </a:cubicBezTo>
                      <a:cubicBezTo>
                        <a:pt x="278" y="833"/>
                        <a:pt x="222" y="805"/>
                        <a:pt x="194" y="777"/>
                      </a:cubicBezTo>
                      <a:cubicBezTo>
                        <a:pt x="167" y="777"/>
                        <a:pt x="139" y="722"/>
                        <a:pt x="111" y="694"/>
                      </a:cubicBezTo>
                      <a:cubicBezTo>
                        <a:pt x="111" y="666"/>
                        <a:pt x="111" y="666"/>
                        <a:pt x="83" y="666"/>
                      </a:cubicBezTo>
                      <a:lnTo>
                        <a:pt x="0" y="666"/>
                      </a:lnTo>
                      <a:lnTo>
                        <a:pt x="0" y="694"/>
                      </a:lnTo>
                      <a:cubicBezTo>
                        <a:pt x="0" y="722"/>
                        <a:pt x="0" y="777"/>
                        <a:pt x="28" y="805"/>
                      </a:cubicBezTo>
                      <a:cubicBezTo>
                        <a:pt x="56" y="833"/>
                        <a:pt x="83" y="860"/>
                        <a:pt x="139" y="888"/>
                      </a:cubicBezTo>
                      <a:cubicBezTo>
                        <a:pt x="194" y="916"/>
                        <a:pt x="250" y="943"/>
                        <a:pt x="305" y="943"/>
                      </a:cubicBezTo>
                      <a:cubicBezTo>
                        <a:pt x="388" y="943"/>
                        <a:pt x="444" y="916"/>
                        <a:pt x="472" y="888"/>
                      </a:cubicBezTo>
                      <a:cubicBezTo>
                        <a:pt x="527" y="860"/>
                        <a:pt x="582" y="833"/>
                        <a:pt x="610" y="777"/>
                      </a:cubicBezTo>
                      <a:cubicBezTo>
                        <a:pt x="638" y="749"/>
                        <a:pt x="638" y="694"/>
                        <a:pt x="638" y="611"/>
                      </a:cubicBezTo>
                      <a:cubicBezTo>
                        <a:pt x="638" y="555"/>
                        <a:pt x="638" y="500"/>
                        <a:pt x="610" y="472"/>
                      </a:cubicBezTo>
                      <a:cubicBezTo>
                        <a:pt x="582" y="417"/>
                        <a:pt x="527" y="389"/>
                        <a:pt x="499" y="361"/>
                      </a:cubicBezTo>
                      <a:cubicBezTo>
                        <a:pt x="444" y="333"/>
                        <a:pt x="388" y="333"/>
                        <a:pt x="333" y="333"/>
                      </a:cubicBezTo>
                      <a:cubicBezTo>
                        <a:pt x="250" y="333"/>
                        <a:pt x="194" y="333"/>
                        <a:pt x="167" y="361"/>
                      </a:cubicBezTo>
                      <a:lnTo>
                        <a:pt x="194" y="112"/>
                      </a:lnTo>
                      <a:lnTo>
                        <a:pt x="582" y="112"/>
                      </a:lnTo>
                      <a:cubicBezTo>
                        <a:pt x="582" y="84"/>
                        <a:pt x="582" y="84"/>
                        <a:pt x="582" y="84"/>
                      </a:cubicBezTo>
                      <a:lnTo>
                        <a:pt x="582" y="28"/>
                      </a:lnTo>
                      <a:cubicBezTo>
                        <a:pt x="582" y="28"/>
                        <a:pt x="582" y="1"/>
                        <a:pt x="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6"/>
                <p:cNvSpPr/>
                <p:nvPr/>
              </p:nvSpPr>
              <p:spPr>
                <a:xfrm>
                  <a:off x="8322700" y="4545963"/>
                  <a:ext cx="166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916" extrusionOk="0">
                      <a:moveTo>
                        <a:pt x="333" y="416"/>
                      </a:moveTo>
                      <a:cubicBezTo>
                        <a:pt x="361" y="416"/>
                        <a:pt x="416" y="416"/>
                        <a:pt x="444" y="444"/>
                      </a:cubicBezTo>
                      <a:cubicBezTo>
                        <a:pt x="472" y="444"/>
                        <a:pt x="499" y="472"/>
                        <a:pt x="527" y="499"/>
                      </a:cubicBezTo>
                      <a:cubicBezTo>
                        <a:pt x="527" y="527"/>
                        <a:pt x="555" y="583"/>
                        <a:pt x="555" y="610"/>
                      </a:cubicBezTo>
                      <a:cubicBezTo>
                        <a:pt x="555" y="666"/>
                        <a:pt x="527" y="694"/>
                        <a:pt x="527" y="721"/>
                      </a:cubicBezTo>
                      <a:cubicBezTo>
                        <a:pt x="499" y="749"/>
                        <a:pt x="472" y="777"/>
                        <a:pt x="444" y="804"/>
                      </a:cubicBezTo>
                      <a:cubicBezTo>
                        <a:pt x="416" y="804"/>
                        <a:pt x="361" y="832"/>
                        <a:pt x="333" y="832"/>
                      </a:cubicBezTo>
                      <a:cubicBezTo>
                        <a:pt x="305" y="832"/>
                        <a:pt x="250" y="804"/>
                        <a:pt x="222" y="804"/>
                      </a:cubicBezTo>
                      <a:cubicBezTo>
                        <a:pt x="194" y="777"/>
                        <a:pt x="167" y="749"/>
                        <a:pt x="139" y="721"/>
                      </a:cubicBezTo>
                      <a:cubicBezTo>
                        <a:pt x="139" y="694"/>
                        <a:pt x="111" y="666"/>
                        <a:pt x="111" y="610"/>
                      </a:cubicBezTo>
                      <a:cubicBezTo>
                        <a:pt x="111" y="583"/>
                        <a:pt x="139" y="527"/>
                        <a:pt x="139" y="499"/>
                      </a:cubicBezTo>
                      <a:cubicBezTo>
                        <a:pt x="167" y="472"/>
                        <a:pt x="194" y="444"/>
                        <a:pt x="222" y="444"/>
                      </a:cubicBezTo>
                      <a:cubicBezTo>
                        <a:pt x="250" y="416"/>
                        <a:pt x="305" y="416"/>
                        <a:pt x="333" y="416"/>
                      </a:cubicBezTo>
                      <a:close/>
                      <a:moveTo>
                        <a:pt x="333" y="0"/>
                      </a:moveTo>
                      <a:cubicBezTo>
                        <a:pt x="333" y="28"/>
                        <a:pt x="333" y="28"/>
                        <a:pt x="333" y="28"/>
                      </a:cubicBezTo>
                      <a:lnTo>
                        <a:pt x="83" y="361"/>
                      </a:lnTo>
                      <a:cubicBezTo>
                        <a:pt x="28" y="444"/>
                        <a:pt x="0" y="527"/>
                        <a:pt x="0" y="610"/>
                      </a:cubicBezTo>
                      <a:cubicBezTo>
                        <a:pt x="0" y="666"/>
                        <a:pt x="0" y="721"/>
                        <a:pt x="28" y="777"/>
                      </a:cubicBezTo>
                      <a:cubicBezTo>
                        <a:pt x="56" y="832"/>
                        <a:pt x="111" y="860"/>
                        <a:pt x="139" y="888"/>
                      </a:cubicBezTo>
                      <a:cubicBezTo>
                        <a:pt x="194" y="915"/>
                        <a:pt x="278" y="915"/>
                        <a:pt x="333" y="915"/>
                      </a:cubicBezTo>
                      <a:cubicBezTo>
                        <a:pt x="416" y="915"/>
                        <a:pt x="472" y="915"/>
                        <a:pt x="527" y="888"/>
                      </a:cubicBezTo>
                      <a:cubicBezTo>
                        <a:pt x="555" y="860"/>
                        <a:pt x="610" y="804"/>
                        <a:pt x="638" y="777"/>
                      </a:cubicBezTo>
                      <a:cubicBezTo>
                        <a:pt x="666" y="721"/>
                        <a:pt x="666" y="666"/>
                        <a:pt x="666" y="610"/>
                      </a:cubicBezTo>
                      <a:cubicBezTo>
                        <a:pt x="666" y="555"/>
                        <a:pt x="666" y="499"/>
                        <a:pt x="638" y="472"/>
                      </a:cubicBezTo>
                      <a:cubicBezTo>
                        <a:pt x="610" y="416"/>
                        <a:pt x="555" y="361"/>
                        <a:pt x="527" y="333"/>
                      </a:cubicBezTo>
                      <a:cubicBezTo>
                        <a:pt x="472" y="305"/>
                        <a:pt x="416" y="305"/>
                        <a:pt x="361" y="305"/>
                      </a:cubicBezTo>
                      <a:lnTo>
                        <a:pt x="278" y="305"/>
                      </a:lnTo>
                      <a:lnTo>
                        <a:pt x="472" y="28"/>
                      </a:lnTo>
                      <a:cubicBezTo>
                        <a:pt x="472" y="28"/>
                        <a:pt x="472" y="0"/>
                        <a:pt x="4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1" name="Google Shape;341;p16"/>
              <p:cNvGrpSpPr/>
              <p:nvPr/>
            </p:nvGrpSpPr>
            <p:grpSpPr>
              <a:xfrm>
                <a:off x="5614975" y="4609225"/>
                <a:ext cx="2597125" cy="40925"/>
                <a:chOff x="5614975" y="4609225"/>
                <a:chExt cx="2597125" cy="40925"/>
              </a:xfrm>
            </p:grpSpPr>
            <p:sp>
              <p:nvSpPr>
                <p:cNvPr id="342" name="Google Shape;342;p16"/>
                <p:cNvSpPr/>
                <p:nvPr/>
              </p:nvSpPr>
              <p:spPr>
                <a:xfrm>
                  <a:off x="5614975" y="4632100"/>
                  <a:ext cx="24974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38" y="139"/>
                      </a:moveTo>
                      <a:cubicBezTo>
                        <a:pt x="721" y="139"/>
                        <a:pt x="777" y="167"/>
                        <a:pt x="832" y="194"/>
                      </a:cubicBezTo>
                      <a:cubicBezTo>
                        <a:pt x="888" y="222"/>
                        <a:pt x="915" y="277"/>
                        <a:pt x="915" y="361"/>
                      </a:cubicBezTo>
                      <a:cubicBezTo>
                        <a:pt x="915" y="416"/>
                        <a:pt x="888" y="472"/>
                        <a:pt x="832" y="527"/>
                      </a:cubicBezTo>
                      <a:cubicBezTo>
                        <a:pt x="777" y="555"/>
                        <a:pt x="721" y="582"/>
                        <a:pt x="638" y="582"/>
                      </a:cubicBezTo>
                      <a:lnTo>
                        <a:pt x="389" y="582"/>
                      </a:lnTo>
                      <a:cubicBezTo>
                        <a:pt x="306" y="582"/>
                        <a:pt x="250" y="555"/>
                        <a:pt x="195" y="527"/>
                      </a:cubicBezTo>
                      <a:cubicBezTo>
                        <a:pt x="139" y="472"/>
                        <a:pt x="111" y="416"/>
                        <a:pt x="111" y="361"/>
                      </a:cubicBezTo>
                      <a:cubicBezTo>
                        <a:pt x="111" y="277"/>
                        <a:pt x="139" y="222"/>
                        <a:pt x="195" y="194"/>
                      </a:cubicBezTo>
                      <a:cubicBezTo>
                        <a:pt x="250" y="167"/>
                        <a:pt x="306" y="139"/>
                        <a:pt x="389" y="139"/>
                      </a:cubicBezTo>
                      <a:close/>
                      <a:moveTo>
                        <a:pt x="389" y="0"/>
                      </a:moveTo>
                      <a:cubicBezTo>
                        <a:pt x="278" y="0"/>
                        <a:pt x="195" y="28"/>
                        <a:pt x="111" y="83"/>
                      </a:cubicBezTo>
                      <a:cubicBezTo>
                        <a:pt x="28" y="139"/>
                        <a:pt x="1" y="222"/>
                        <a:pt x="1" y="361"/>
                      </a:cubicBezTo>
                      <a:cubicBezTo>
                        <a:pt x="1" y="472"/>
                        <a:pt x="28" y="555"/>
                        <a:pt x="111" y="610"/>
                      </a:cubicBezTo>
                      <a:cubicBezTo>
                        <a:pt x="195" y="666"/>
                        <a:pt x="278" y="721"/>
                        <a:pt x="389" y="721"/>
                      </a:cubicBezTo>
                      <a:lnTo>
                        <a:pt x="638" y="721"/>
                      </a:lnTo>
                      <a:cubicBezTo>
                        <a:pt x="749" y="693"/>
                        <a:pt x="832" y="666"/>
                        <a:pt x="915" y="610"/>
                      </a:cubicBezTo>
                      <a:cubicBezTo>
                        <a:pt x="999" y="555"/>
                        <a:pt x="1026" y="472"/>
                        <a:pt x="1026" y="361"/>
                      </a:cubicBezTo>
                      <a:cubicBezTo>
                        <a:pt x="1026" y="222"/>
                        <a:pt x="999" y="139"/>
                        <a:pt x="915" y="83"/>
                      </a:cubicBezTo>
                      <a:cubicBezTo>
                        <a:pt x="832" y="28"/>
                        <a:pt x="749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16"/>
                <p:cNvSpPr/>
                <p:nvPr/>
              </p:nvSpPr>
              <p:spPr>
                <a:xfrm>
                  <a:off x="5615656" y="4617525"/>
                  <a:ext cx="23612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445" extrusionOk="0">
                      <a:moveTo>
                        <a:pt x="0" y="1"/>
                      </a:moveTo>
                      <a:cubicBezTo>
                        <a:pt x="0" y="1"/>
                        <a:pt x="0" y="29"/>
                        <a:pt x="0" y="29"/>
                      </a:cubicBezTo>
                      <a:lnTo>
                        <a:pt x="0" y="84"/>
                      </a:lnTo>
                      <a:cubicBezTo>
                        <a:pt x="0" y="112"/>
                        <a:pt x="0" y="112"/>
                        <a:pt x="0" y="140"/>
                      </a:cubicBezTo>
                      <a:lnTo>
                        <a:pt x="250" y="445"/>
                      </a:lnTo>
                      <a:lnTo>
                        <a:pt x="278" y="445"/>
                      </a:lnTo>
                      <a:lnTo>
                        <a:pt x="333" y="417"/>
                      </a:lnTo>
                      <a:cubicBezTo>
                        <a:pt x="333" y="417"/>
                        <a:pt x="333" y="389"/>
                        <a:pt x="333" y="389"/>
                      </a:cubicBezTo>
                      <a:cubicBezTo>
                        <a:pt x="333" y="389"/>
                        <a:pt x="333" y="361"/>
                        <a:pt x="333" y="361"/>
                      </a:cubicBezTo>
                      <a:lnTo>
                        <a:pt x="139" y="140"/>
                      </a:lnTo>
                      <a:lnTo>
                        <a:pt x="943" y="140"/>
                      </a:lnTo>
                      <a:cubicBezTo>
                        <a:pt x="971" y="140"/>
                        <a:pt x="971" y="140"/>
                        <a:pt x="971" y="112"/>
                      </a:cubicBezTo>
                      <a:lnTo>
                        <a:pt x="971" y="29"/>
                      </a:lnTo>
                      <a:cubicBezTo>
                        <a:pt x="971" y="29"/>
                        <a:pt x="971" y="1"/>
                        <a:pt x="9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16"/>
                <p:cNvSpPr/>
                <p:nvPr/>
              </p:nvSpPr>
              <p:spPr>
                <a:xfrm>
                  <a:off x="6128984" y="4632100"/>
                  <a:ext cx="256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38" y="139"/>
                      </a:moveTo>
                      <a:cubicBezTo>
                        <a:pt x="722" y="139"/>
                        <a:pt x="805" y="167"/>
                        <a:pt x="833" y="194"/>
                      </a:cubicBezTo>
                      <a:cubicBezTo>
                        <a:pt x="888" y="222"/>
                        <a:pt x="916" y="277"/>
                        <a:pt x="916" y="361"/>
                      </a:cubicBezTo>
                      <a:cubicBezTo>
                        <a:pt x="916" y="416"/>
                        <a:pt x="888" y="472"/>
                        <a:pt x="833" y="527"/>
                      </a:cubicBezTo>
                      <a:cubicBezTo>
                        <a:pt x="805" y="555"/>
                        <a:pt x="722" y="582"/>
                        <a:pt x="638" y="582"/>
                      </a:cubicBezTo>
                      <a:lnTo>
                        <a:pt x="417" y="582"/>
                      </a:lnTo>
                      <a:cubicBezTo>
                        <a:pt x="306" y="582"/>
                        <a:pt x="250" y="555"/>
                        <a:pt x="195" y="527"/>
                      </a:cubicBezTo>
                      <a:cubicBezTo>
                        <a:pt x="139" y="472"/>
                        <a:pt x="139" y="416"/>
                        <a:pt x="139" y="361"/>
                      </a:cubicBezTo>
                      <a:cubicBezTo>
                        <a:pt x="139" y="277"/>
                        <a:pt x="139" y="222"/>
                        <a:pt x="195" y="194"/>
                      </a:cubicBezTo>
                      <a:cubicBezTo>
                        <a:pt x="250" y="167"/>
                        <a:pt x="306" y="139"/>
                        <a:pt x="417" y="139"/>
                      </a:cubicBezTo>
                      <a:close/>
                      <a:moveTo>
                        <a:pt x="389" y="0"/>
                      </a:moveTo>
                      <a:cubicBezTo>
                        <a:pt x="278" y="0"/>
                        <a:pt x="195" y="28"/>
                        <a:pt x="112" y="83"/>
                      </a:cubicBezTo>
                      <a:cubicBezTo>
                        <a:pt x="56" y="139"/>
                        <a:pt x="1" y="222"/>
                        <a:pt x="1" y="361"/>
                      </a:cubicBezTo>
                      <a:cubicBezTo>
                        <a:pt x="1" y="472"/>
                        <a:pt x="56" y="555"/>
                        <a:pt x="112" y="610"/>
                      </a:cubicBezTo>
                      <a:cubicBezTo>
                        <a:pt x="195" y="666"/>
                        <a:pt x="278" y="721"/>
                        <a:pt x="389" y="721"/>
                      </a:cubicBezTo>
                      <a:lnTo>
                        <a:pt x="638" y="721"/>
                      </a:lnTo>
                      <a:cubicBezTo>
                        <a:pt x="749" y="693"/>
                        <a:pt x="860" y="666"/>
                        <a:pt x="916" y="610"/>
                      </a:cubicBezTo>
                      <a:cubicBezTo>
                        <a:pt x="999" y="555"/>
                        <a:pt x="1027" y="472"/>
                        <a:pt x="1027" y="361"/>
                      </a:cubicBezTo>
                      <a:cubicBezTo>
                        <a:pt x="1027" y="222"/>
                        <a:pt x="999" y="139"/>
                        <a:pt x="916" y="83"/>
                      </a:cubicBezTo>
                      <a:cubicBezTo>
                        <a:pt x="860" y="28"/>
                        <a:pt x="749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16"/>
                <p:cNvSpPr/>
                <p:nvPr/>
              </p:nvSpPr>
              <p:spPr>
                <a:xfrm>
                  <a:off x="6128575" y="4611300"/>
                  <a:ext cx="256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694" extrusionOk="0">
                      <a:moveTo>
                        <a:pt x="943" y="1"/>
                      </a:moveTo>
                      <a:cubicBezTo>
                        <a:pt x="916" y="1"/>
                        <a:pt x="916" y="28"/>
                        <a:pt x="916" y="28"/>
                      </a:cubicBezTo>
                      <a:cubicBezTo>
                        <a:pt x="888" y="28"/>
                        <a:pt x="888" y="28"/>
                        <a:pt x="888" y="56"/>
                      </a:cubicBezTo>
                      <a:lnTo>
                        <a:pt x="888" y="500"/>
                      </a:lnTo>
                      <a:lnTo>
                        <a:pt x="611" y="222"/>
                      </a:lnTo>
                      <a:cubicBezTo>
                        <a:pt x="555" y="139"/>
                        <a:pt x="500" y="112"/>
                        <a:pt x="472" y="84"/>
                      </a:cubicBezTo>
                      <a:cubicBezTo>
                        <a:pt x="417" y="56"/>
                        <a:pt x="361" y="28"/>
                        <a:pt x="306" y="28"/>
                      </a:cubicBezTo>
                      <a:cubicBezTo>
                        <a:pt x="223" y="28"/>
                        <a:pt x="139" y="56"/>
                        <a:pt x="84" y="112"/>
                      </a:cubicBezTo>
                      <a:cubicBezTo>
                        <a:pt x="29" y="167"/>
                        <a:pt x="1" y="250"/>
                        <a:pt x="1" y="361"/>
                      </a:cubicBezTo>
                      <a:cubicBezTo>
                        <a:pt x="1" y="417"/>
                        <a:pt x="29" y="472"/>
                        <a:pt x="56" y="527"/>
                      </a:cubicBezTo>
                      <a:cubicBezTo>
                        <a:pt x="84" y="583"/>
                        <a:pt x="112" y="611"/>
                        <a:pt x="167" y="638"/>
                      </a:cubicBezTo>
                      <a:cubicBezTo>
                        <a:pt x="223" y="666"/>
                        <a:pt x="278" y="666"/>
                        <a:pt x="306" y="694"/>
                      </a:cubicBezTo>
                      <a:cubicBezTo>
                        <a:pt x="333" y="694"/>
                        <a:pt x="333" y="666"/>
                        <a:pt x="333" y="666"/>
                      </a:cubicBezTo>
                      <a:cubicBezTo>
                        <a:pt x="333" y="666"/>
                        <a:pt x="333" y="666"/>
                        <a:pt x="333" y="638"/>
                      </a:cubicBezTo>
                      <a:lnTo>
                        <a:pt x="333" y="583"/>
                      </a:lnTo>
                      <a:cubicBezTo>
                        <a:pt x="333" y="583"/>
                        <a:pt x="333" y="555"/>
                        <a:pt x="333" y="555"/>
                      </a:cubicBezTo>
                      <a:lnTo>
                        <a:pt x="306" y="555"/>
                      </a:lnTo>
                      <a:cubicBezTo>
                        <a:pt x="250" y="527"/>
                        <a:pt x="223" y="527"/>
                        <a:pt x="167" y="472"/>
                      </a:cubicBezTo>
                      <a:cubicBezTo>
                        <a:pt x="139" y="444"/>
                        <a:pt x="139" y="417"/>
                        <a:pt x="139" y="361"/>
                      </a:cubicBezTo>
                      <a:cubicBezTo>
                        <a:pt x="139" y="306"/>
                        <a:pt x="139" y="250"/>
                        <a:pt x="167" y="222"/>
                      </a:cubicBezTo>
                      <a:cubicBezTo>
                        <a:pt x="195" y="195"/>
                        <a:pt x="250" y="167"/>
                        <a:pt x="306" y="167"/>
                      </a:cubicBezTo>
                      <a:cubicBezTo>
                        <a:pt x="361" y="167"/>
                        <a:pt x="389" y="195"/>
                        <a:pt x="417" y="195"/>
                      </a:cubicBezTo>
                      <a:cubicBezTo>
                        <a:pt x="472" y="222"/>
                        <a:pt x="500" y="278"/>
                        <a:pt x="583" y="361"/>
                      </a:cubicBezTo>
                      <a:lnTo>
                        <a:pt x="888" y="666"/>
                      </a:lnTo>
                      <a:cubicBezTo>
                        <a:pt x="888" y="694"/>
                        <a:pt x="916" y="694"/>
                        <a:pt x="943" y="694"/>
                      </a:cubicBezTo>
                      <a:lnTo>
                        <a:pt x="999" y="694"/>
                      </a:lnTo>
                      <a:cubicBezTo>
                        <a:pt x="1027" y="694"/>
                        <a:pt x="1027" y="666"/>
                        <a:pt x="1027" y="666"/>
                      </a:cubicBezTo>
                      <a:lnTo>
                        <a:pt x="1027" y="56"/>
                      </a:lnTo>
                      <a:cubicBezTo>
                        <a:pt x="1027" y="28"/>
                        <a:pt x="1027" y="28"/>
                        <a:pt x="999" y="28"/>
                      </a:cubicBezTo>
                      <a:cubicBezTo>
                        <a:pt x="999" y="28"/>
                        <a:pt x="999" y="1"/>
                        <a:pt x="9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16"/>
                <p:cNvSpPr/>
                <p:nvPr/>
              </p:nvSpPr>
              <p:spPr>
                <a:xfrm>
                  <a:off x="6643694" y="4632100"/>
                  <a:ext cx="249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722" extrusionOk="0">
                      <a:moveTo>
                        <a:pt x="610" y="139"/>
                      </a:moveTo>
                      <a:cubicBezTo>
                        <a:pt x="693" y="139"/>
                        <a:pt x="776" y="167"/>
                        <a:pt x="804" y="194"/>
                      </a:cubicBezTo>
                      <a:cubicBezTo>
                        <a:pt x="860" y="222"/>
                        <a:pt x="887" y="277"/>
                        <a:pt x="887" y="361"/>
                      </a:cubicBezTo>
                      <a:cubicBezTo>
                        <a:pt x="887" y="416"/>
                        <a:pt x="860" y="472"/>
                        <a:pt x="804" y="527"/>
                      </a:cubicBezTo>
                      <a:cubicBezTo>
                        <a:pt x="776" y="555"/>
                        <a:pt x="693" y="582"/>
                        <a:pt x="610" y="582"/>
                      </a:cubicBezTo>
                      <a:lnTo>
                        <a:pt x="388" y="582"/>
                      </a:lnTo>
                      <a:cubicBezTo>
                        <a:pt x="305" y="582"/>
                        <a:pt x="222" y="555"/>
                        <a:pt x="166" y="527"/>
                      </a:cubicBezTo>
                      <a:cubicBezTo>
                        <a:pt x="139" y="472"/>
                        <a:pt x="111" y="416"/>
                        <a:pt x="111" y="361"/>
                      </a:cubicBezTo>
                      <a:cubicBezTo>
                        <a:pt x="111" y="277"/>
                        <a:pt x="139" y="222"/>
                        <a:pt x="166" y="194"/>
                      </a:cubicBezTo>
                      <a:cubicBezTo>
                        <a:pt x="222" y="167"/>
                        <a:pt x="305" y="139"/>
                        <a:pt x="388" y="139"/>
                      </a:cubicBezTo>
                      <a:close/>
                      <a:moveTo>
                        <a:pt x="361" y="0"/>
                      </a:moveTo>
                      <a:cubicBezTo>
                        <a:pt x="250" y="0"/>
                        <a:pt x="166" y="28"/>
                        <a:pt x="83" y="83"/>
                      </a:cubicBezTo>
                      <a:cubicBezTo>
                        <a:pt x="28" y="139"/>
                        <a:pt x="0" y="222"/>
                        <a:pt x="0" y="361"/>
                      </a:cubicBezTo>
                      <a:cubicBezTo>
                        <a:pt x="0" y="472"/>
                        <a:pt x="28" y="555"/>
                        <a:pt x="83" y="610"/>
                      </a:cubicBezTo>
                      <a:cubicBezTo>
                        <a:pt x="166" y="666"/>
                        <a:pt x="250" y="721"/>
                        <a:pt x="361" y="721"/>
                      </a:cubicBezTo>
                      <a:lnTo>
                        <a:pt x="610" y="721"/>
                      </a:lnTo>
                      <a:cubicBezTo>
                        <a:pt x="721" y="693"/>
                        <a:pt x="832" y="666"/>
                        <a:pt x="887" y="610"/>
                      </a:cubicBezTo>
                      <a:cubicBezTo>
                        <a:pt x="971" y="555"/>
                        <a:pt x="998" y="472"/>
                        <a:pt x="998" y="361"/>
                      </a:cubicBezTo>
                      <a:cubicBezTo>
                        <a:pt x="998" y="222"/>
                        <a:pt x="971" y="139"/>
                        <a:pt x="887" y="83"/>
                      </a:cubicBezTo>
                      <a:cubicBezTo>
                        <a:pt x="832" y="28"/>
                        <a:pt x="721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16"/>
                <p:cNvSpPr/>
                <p:nvPr/>
              </p:nvSpPr>
              <p:spPr>
                <a:xfrm>
                  <a:off x="6643556" y="4611300"/>
                  <a:ext cx="249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694" extrusionOk="0">
                      <a:moveTo>
                        <a:pt x="693" y="1"/>
                      </a:moveTo>
                      <a:cubicBezTo>
                        <a:pt x="610" y="1"/>
                        <a:pt x="555" y="28"/>
                        <a:pt x="499" y="84"/>
                      </a:cubicBezTo>
                      <a:cubicBezTo>
                        <a:pt x="444" y="139"/>
                        <a:pt x="416" y="195"/>
                        <a:pt x="416" y="306"/>
                      </a:cubicBezTo>
                      <a:lnTo>
                        <a:pt x="416" y="333"/>
                      </a:lnTo>
                      <a:lnTo>
                        <a:pt x="111" y="56"/>
                      </a:lnTo>
                      <a:cubicBezTo>
                        <a:pt x="111" y="28"/>
                        <a:pt x="83" y="28"/>
                        <a:pt x="83" y="28"/>
                      </a:cubicBezTo>
                      <a:lnTo>
                        <a:pt x="28" y="28"/>
                      </a:lnTo>
                      <a:cubicBezTo>
                        <a:pt x="28" y="28"/>
                        <a:pt x="28" y="28"/>
                        <a:pt x="0" y="56"/>
                      </a:cubicBezTo>
                      <a:lnTo>
                        <a:pt x="0" y="638"/>
                      </a:lnTo>
                      <a:cubicBezTo>
                        <a:pt x="28" y="666"/>
                        <a:pt x="28" y="666"/>
                        <a:pt x="28" y="666"/>
                      </a:cubicBezTo>
                      <a:lnTo>
                        <a:pt x="83" y="666"/>
                      </a:lnTo>
                      <a:cubicBezTo>
                        <a:pt x="83" y="666"/>
                        <a:pt x="111" y="666"/>
                        <a:pt x="111" y="638"/>
                      </a:cubicBezTo>
                      <a:lnTo>
                        <a:pt x="111" y="195"/>
                      </a:lnTo>
                      <a:lnTo>
                        <a:pt x="416" y="472"/>
                      </a:lnTo>
                      <a:cubicBezTo>
                        <a:pt x="444" y="500"/>
                        <a:pt x="444" y="500"/>
                        <a:pt x="471" y="500"/>
                      </a:cubicBezTo>
                      <a:lnTo>
                        <a:pt x="527" y="500"/>
                      </a:lnTo>
                      <a:cubicBezTo>
                        <a:pt x="527" y="472"/>
                        <a:pt x="527" y="472"/>
                        <a:pt x="527" y="472"/>
                      </a:cubicBezTo>
                      <a:lnTo>
                        <a:pt x="527" y="333"/>
                      </a:lnTo>
                      <a:cubicBezTo>
                        <a:pt x="527" y="195"/>
                        <a:pt x="582" y="112"/>
                        <a:pt x="693" y="112"/>
                      </a:cubicBezTo>
                      <a:cubicBezTo>
                        <a:pt x="749" y="112"/>
                        <a:pt x="804" y="139"/>
                        <a:pt x="832" y="195"/>
                      </a:cubicBezTo>
                      <a:cubicBezTo>
                        <a:pt x="860" y="222"/>
                        <a:pt x="887" y="278"/>
                        <a:pt x="887" y="333"/>
                      </a:cubicBezTo>
                      <a:cubicBezTo>
                        <a:pt x="887" y="389"/>
                        <a:pt x="887" y="444"/>
                        <a:pt x="860" y="500"/>
                      </a:cubicBezTo>
                      <a:cubicBezTo>
                        <a:pt x="832" y="527"/>
                        <a:pt x="804" y="555"/>
                        <a:pt x="749" y="583"/>
                      </a:cubicBezTo>
                      <a:lnTo>
                        <a:pt x="721" y="583"/>
                      </a:lnTo>
                      <a:cubicBezTo>
                        <a:pt x="721" y="583"/>
                        <a:pt x="721" y="611"/>
                        <a:pt x="721" y="611"/>
                      </a:cubicBezTo>
                      <a:lnTo>
                        <a:pt x="721" y="666"/>
                      </a:lnTo>
                      <a:cubicBezTo>
                        <a:pt x="721" y="694"/>
                        <a:pt x="721" y="694"/>
                        <a:pt x="749" y="694"/>
                      </a:cubicBezTo>
                      <a:cubicBezTo>
                        <a:pt x="804" y="694"/>
                        <a:pt x="832" y="694"/>
                        <a:pt x="887" y="666"/>
                      </a:cubicBezTo>
                      <a:cubicBezTo>
                        <a:pt x="915" y="638"/>
                        <a:pt x="943" y="583"/>
                        <a:pt x="971" y="527"/>
                      </a:cubicBezTo>
                      <a:cubicBezTo>
                        <a:pt x="998" y="472"/>
                        <a:pt x="998" y="417"/>
                        <a:pt x="998" y="333"/>
                      </a:cubicBezTo>
                      <a:cubicBezTo>
                        <a:pt x="998" y="278"/>
                        <a:pt x="998" y="222"/>
                        <a:pt x="971" y="167"/>
                      </a:cubicBezTo>
                      <a:cubicBezTo>
                        <a:pt x="943" y="112"/>
                        <a:pt x="915" y="56"/>
                        <a:pt x="860" y="28"/>
                      </a:cubicBezTo>
                      <a:cubicBezTo>
                        <a:pt x="832" y="1"/>
                        <a:pt x="776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16"/>
                <p:cNvSpPr/>
                <p:nvPr/>
              </p:nvSpPr>
              <p:spPr>
                <a:xfrm>
                  <a:off x="7157705" y="4632100"/>
                  <a:ext cx="249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722" extrusionOk="0">
                      <a:moveTo>
                        <a:pt x="611" y="139"/>
                      </a:moveTo>
                      <a:cubicBezTo>
                        <a:pt x="694" y="139"/>
                        <a:pt x="777" y="167"/>
                        <a:pt x="833" y="194"/>
                      </a:cubicBezTo>
                      <a:cubicBezTo>
                        <a:pt x="860" y="222"/>
                        <a:pt x="888" y="277"/>
                        <a:pt x="888" y="361"/>
                      </a:cubicBezTo>
                      <a:cubicBezTo>
                        <a:pt x="888" y="416"/>
                        <a:pt x="860" y="472"/>
                        <a:pt x="833" y="527"/>
                      </a:cubicBezTo>
                      <a:cubicBezTo>
                        <a:pt x="777" y="555"/>
                        <a:pt x="694" y="582"/>
                        <a:pt x="611" y="582"/>
                      </a:cubicBezTo>
                      <a:lnTo>
                        <a:pt x="389" y="582"/>
                      </a:lnTo>
                      <a:cubicBezTo>
                        <a:pt x="306" y="582"/>
                        <a:pt x="223" y="555"/>
                        <a:pt x="167" y="527"/>
                      </a:cubicBezTo>
                      <a:cubicBezTo>
                        <a:pt x="139" y="472"/>
                        <a:pt x="112" y="416"/>
                        <a:pt x="112" y="361"/>
                      </a:cubicBezTo>
                      <a:cubicBezTo>
                        <a:pt x="112" y="277"/>
                        <a:pt x="139" y="222"/>
                        <a:pt x="167" y="194"/>
                      </a:cubicBezTo>
                      <a:cubicBezTo>
                        <a:pt x="223" y="167"/>
                        <a:pt x="306" y="139"/>
                        <a:pt x="389" y="139"/>
                      </a:cubicBezTo>
                      <a:close/>
                      <a:moveTo>
                        <a:pt x="389" y="0"/>
                      </a:moveTo>
                      <a:cubicBezTo>
                        <a:pt x="250" y="0"/>
                        <a:pt x="167" y="28"/>
                        <a:pt x="112" y="83"/>
                      </a:cubicBezTo>
                      <a:cubicBezTo>
                        <a:pt x="28" y="139"/>
                        <a:pt x="1" y="222"/>
                        <a:pt x="1" y="361"/>
                      </a:cubicBezTo>
                      <a:cubicBezTo>
                        <a:pt x="1" y="472"/>
                        <a:pt x="28" y="555"/>
                        <a:pt x="112" y="610"/>
                      </a:cubicBezTo>
                      <a:cubicBezTo>
                        <a:pt x="167" y="666"/>
                        <a:pt x="250" y="721"/>
                        <a:pt x="389" y="721"/>
                      </a:cubicBezTo>
                      <a:lnTo>
                        <a:pt x="611" y="721"/>
                      </a:lnTo>
                      <a:cubicBezTo>
                        <a:pt x="749" y="693"/>
                        <a:pt x="833" y="666"/>
                        <a:pt x="916" y="610"/>
                      </a:cubicBezTo>
                      <a:cubicBezTo>
                        <a:pt x="971" y="555"/>
                        <a:pt x="999" y="472"/>
                        <a:pt x="999" y="361"/>
                      </a:cubicBezTo>
                      <a:cubicBezTo>
                        <a:pt x="999" y="222"/>
                        <a:pt x="971" y="139"/>
                        <a:pt x="916" y="83"/>
                      </a:cubicBezTo>
                      <a:cubicBezTo>
                        <a:pt x="833" y="28"/>
                        <a:pt x="74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16"/>
                <p:cNvSpPr/>
                <p:nvPr/>
              </p:nvSpPr>
              <p:spPr>
                <a:xfrm>
                  <a:off x="7157837" y="4609225"/>
                  <a:ext cx="24975" cy="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777" extrusionOk="0">
                      <a:moveTo>
                        <a:pt x="638" y="277"/>
                      </a:moveTo>
                      <a:lnTo>
                        <a:pt x="638" y="638"/>
                      </a:lnTo>
                      <a:lnTo>
                        <a:pt x="139" y="277"/>
                      </a:lnTo>
                      <a:close/>
                      <a:moveTo>
                        <a:pt x="638" y="0"/>
                      </a:moveTo>
                      <a:cubicBezTo>
                        <a:pt x="638" y="0"/>
                        <a:pt x="638" y="28"/>
                        <a:pt x="638" y="28"/>
                      </a:cubicBezTo>
                      <a:lnTo>
                        <a:pt x="638" y="167"/>
                      </a:lnTo>
                      <a:lnTo>
                        <a:pt x="1" y="167"/>
                      </a:lnTo>
                      <a:cubicBezTo>
                        <a:pt x="1" y="167"/>
                        <a:pt x="1" y="167"/>
                        <a:pt x="1" y="194"/>
                      </a:cubicBezTo>
                      <a:lnTo>
                        <a:pt x="1" y="277"/>
                      </a:lnTo>
                      <a:cubicBezTo>
                        <a:pt x="1" y="305"/>
                        <a:pt x="1" y="305"/>
                        <a:pt x="1" y="305"/>
                      </a:cubicBezTo>
                      <a:cubicBezTo>
                        <a:pt x="28" y="333"/>
                        <a:pt x="28" y="333"/>
                        <a:pt x="28" y="333"/>
                      </a:cubicBezTo>
                      <a:lnTo>
                        <a:pt x="638" y="749"/>
                      </a:lnTo>
                      <a:cubicBezTo>
                        <a:pt x="638" y="777"/>
                        <a:pt x="666" y="777"/>
                        <a:pt x="666" y="777"/>
                      </a:cubicBezTo>
                      <a:lnTo>
                        <a:pt x="749" y="777"/>
                      </a:lnTo>
                      <a:cubicBezTo>
                        <a:pt x="749" y="749"/>
                        <a:pt x="749" y="749"/>
                        <a:pt x="749" y="749"/>
                      </a:cubicBezTo>
                      <a:lnTo>
                        <a:pt x="749" y="277"/>
                      </a:lnTo>
                      <a:lnTo>
                        <a:pt x="999" y="277"/>
                      </a:lnTo>
                      <a:cubicBezTo>
                        <a:pt x="999" y="277"/>
                        <a:pt x="999" y="250"/>
                        <a:pt x="999" y="250"/>
                      </a:cubicBezTo>
                      <a:lnTo>
                        <a:pt x="999" y="194"/>
                      </a:lnTo>
                      <a:cubicBezTo>
                        <a:pt x="999" y="167"/>
                        <a:pt x="999" y="167"/>
                        <a:pt x="999" y="167"/>
                      </a:cubicBezTo>
                      <a:lnTo>
                        <a:pt x="749" y="167"/>
                      </a:lnTo>
                      <a:lnTo>
                        <a:pt x="749" y="28"/>
                      </a:lnTo>
                      <a:cubicBezTo>
                        <a:pt x="749" y="28"/>
                        <a:pt x="749" y="0"/>
                        <a:pt x="7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16"/>
                <p:cNvSpPr/>
                <p:nvPr/>
              </p:nvSpPr>
              <p:spPr>
                <a:xfrm>
                  <a:off x="7671715" y="4632100"/>
                  <a:ext cx="256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11" y="139"/>
                      </a:moveTo>
                      <a:cubicBezTo>
                        <a:pt x="722" y="139"/>
                        <a:pt x="777" y="167"/>
                        <a:pt x="833" y="194"/>
                      </a:cubicBezTo>
                      <a:cubicBezTo>
                        <a:pt x="888" y="222"/>
                        <a:pt x="888" y="277"/>
                        <a:pt x="888" y="361"/>
                      </a:cubicBezTo>
                      <a:cubicBezTo>
                        <a:pt x="888" y="416"/>
                        <a:pt x="888" y="472"/>
                        <a:pt x="833" y="527"/>
                      </a:cubicBezTo>
                      <a:cubicBezTo>
                        <a:pt x="777" y="555"/>
                        <a:pt x="722" y="582"/>
                        <a:pt x="611" y="582"/>
                      </a:cubicBezTo>
                      <a:lnTo>
                        <a:pt x="389" y="582"/>
                      </a:lnTo>
                      <a:cubicBezTo>
                        <a:pt x="306" y="582"/>
                        <a:pt x="223" y="555"/>
                        <a:pt x="195" y="527"/>
                      </a:cubicBezTo>
                      <a:cubicBezTo>
                        <a:pt x="140" y="472"/>
                        <a:pt x="112" y="416"/>
                        <a:pt x="112" y="361"/>
                      </a:cubicBezTo>
                      <a:cubicBezTo>
                        <a:pt x="112" y="277"/>
                        <a:pt x="140" y="222"/>
                        <a:pt x="195" y="194"/>
                      </a:cubicBezTo>
                      <a:cubicBezTo>
                        <a:pt x="223" y="167"/>
                        <a:pt x="306" y="139"/>
                        <a:pt x="389" y="139"/>
                      </a:cubicBezTo>
                      <a:close/>
                      <a:moveTo>
                        <a:pt x="389" y="0"/>
                      </a:moveTo>
                      <a:cubicBezTo>
                        <a:pt x="278" y="0"/>
                        <a:pt x="167" y="28"/>
                        <a:pt x="112" y="83"/>
                      </a:cubicBezTo>
                      <a:cubicBezTo>
                        <a:pt x="29" y="139"/>
                        <a:pt x="1" y="222"/>
                        <a:pt x="1" y="361"/>
                      </a:cubicBezTo>
                      <a:cubicBezTo>
                        <a:pt x="1" y="472"/>
                        <a:pt x="29" y="555"/>
                        <a:pt x="112" y="610"/>
                      </a:cubicBezTo>
                      <a:cubicBezTo>
                        <a:pt x="167" y="666"/>
                        <a:pt x="278" y="721"/>
                        <a:pt x="389" y="721"/>
                      </a:cubicBezTo>
                      <a:lnTo>
                        <a:pt x="639" y="721"/>
                      </a:lnTo>
                      <a:cubicBezTo>
                        <a:pt x="750" y="693"/>
                        <a:pt x="833" y="666"/>
                        <a:pt x="916" y="610"/>
                      </a:cubicBezTo>
                      <a:cubicBezTo>
                        <a:pt x="971" y="555"/>
                        <a:pt x="1027" y="472"/>
                        <a:pt x="1027" y="361"/>
                      </a:cubicBezTo>
                      <a:cubicBezTo>
                        <a:pt x="1027" y="222"/>
                        <a:pt x="971" y="139"/>
                        <a:pt x="916" y="83"/>
                      </a:cubicBezTo>
                      <a:cubicBezTo>
                        <a:pt x="833" y="28"/>
                        <a:pt x="75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16"/>
                <p:cNvSpPr/>
                <p:nvPr/>
              </p:nvSpPr>
              <p:spPr>
                <a:xfrm>
                  <a:off x="7672119" y="4611300"/>
                  <a:ext cx="256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694" extrusionOk="0">
                      <a:moveTo>
                        <a:pt x="694" y="1"/>
                      </a:moveTo>
                      <a:cubicBezTo>
                        <a:pt x="611" y="1"/>
                        <a:pt x="555" y="1"/>
                        <a:pt x="500" y="28"/>
                      </a:cubicBezTo>
                      <a:cubicBezTo>
                        <a:pt x="472" y="84"/>
                        <a:pt x="417" y="112"/>
                        <a:pt x="417" y="167"/>
                      </a:cubicBezTo>
                      <a:cubicBezTo>
                        <a:pt x="389" y="222"/>
                        <a:pt x="361" y="278"/>
                        <a:pt x="361" y="333"/>
                      </a:cubicBezTo>
                      <a:cubicBezTo>
                        <a:pt x="361" y="417"/>
                        <a:pt x="389" y="472"/>
                        <a:pt x="417" y="527"/>
                      </a:cubicBezTo>
                      <a:lnTo>
                        <a:pt x="140" y="500"/>
                      </a:lnTo>
                      <a:lnTo>
                        <a:pt x="140" y="84"/>
                      </a:lnTo>
                      <a:cubicBezTo>
                        <a:pt x="140" y="84"/>
                        <a:pt x="140" y="84"/>
                        <a:pt x="112" y="56"/>
                      </a:cubicBezTo>
                      <a:lnTo>
                        <a:pt x="29" y="56"/>
                      </a:lnTo>
                      <a:cubicBezTo>
                        <a:pt x="29" y="56"/>
                        <a:pt x="1" y="84"/>
                        <a:pt x="1" y="84"/>
                      </a:cubicBezTo>
                      <a:lnTo>
                        <a:pt x="1" y="583"/>
                      </a:lnTo>
                      <a:cubicBezTo>
                        <a:pt x="1" y="611"/>
                        <a:pt x="29" y="611"/>
                        <a:pt x="56" y="611"/>
                      </a:cubicBezTo>
                      <a:lnTo>
                        <a:pt x="528" y="666"/>
                      </a:lnTo>
                      <a:cubicBezTo>
                        <a:pt x="528" y="666"/>
                        <a:pt x="528" y="666"/>
                        <a:pt x="528" y="638"/>
                      </a:cubicBezTo>
                      <a:cubicBezTo>
                        <a:pt x="555" y="638"/>
                        <a:pt x="555" y="638"/>
                        <a:pt x="555" y="611"/>
                      </a:cubicBezTo>
                      <a:lnTo>
                        <a:pt x="555" y="555"/>
                      </a:lnTo>
                      <a:cubicBezTo>
                        <a:pt x="555" y="555"/>
                        <a:pt x="555" y="527"/>
                        <a:pt x="555" y="527"/>
                      </a:cubicBezTo>
                      <a:cubicBezTo>
                        <a:pt x="528" y="527"/>
                        <a:pt x="528" y="500"/>
                        <a:pt x="528" y="500"/>
                      </a:cubicBezTo>
                      <a:cubicBezTo>
                        <a:pt x="500" y="472"/>
                        <a:pt x="500" y="444"/>
                        <a:pt x="500" y="444"/>
                      </a:cubicBezTo>
                      <a:cubicBezTo>
                        <a:pt x="472" y="417"/>
                        <a:pt x="472" y="389"/>
                        <a:pt x="472" y="361"/>
                      </a:cubicBezTo>
                      <a:cubicBezTo>
                        <a:pt x="472" y="278"/>
                        <a:pt x="500" y="250"/>
                        <a:pt x="528" y="195"/>
                      </a:cubicBezTo>
                      <a:cubicBezTo>
                        <a:pt x="555" y="139"/>
                        <a:pt x="611" y="139"/>
                        <a:pt x="666" y="139"/>
                      </a:cubicBezTo>
                      <a:cubicBezTo>
                        <a:pt x="750" y="139"/>
                        <a:pt x="805" y="139"/>
                        <a:pt x="833" y="195"/>
                      </a:cubicBezTo>
                      <a:cubicBezTo>
                        <a:pt x="888" y="250"/>
                        <a:pt x="888" y="278"/>
                        <a:pt x="888" y="361"/>
                      </a:cubicBezTo>
                      <a:cubicBezTo>
                        <a:pt x="888" y="417"/>
                        <a:pt x="888" y="444"/>
                        <a:pt x="860" y="500"/>
                      </a:cubicBezTo>
                      <a:cubicBezTo>
                        <a:pt x="833" y="527"/>
                        <a:pt x="805" y="555"/>
                        <a:pt x="750" y="555"/>
                      </a:cubicBezTo>
                      <a:cubicBezTo>
                        <a:pt x="722" y="583"/>
                        <a:pt x="722" y="583"/>
                        <a:pt x="722" y="611"/>
                      </a:cubicBezTo>
                      <a:lnTo>
                        <a:pt x="722" y="666"/>
                      </a:lnTo>
                      <a:cubicBezTo>
                        <a:pt x="722" y="666"/>
                        <a:pt x="722" y="694"/>
                        <a:pt x="722" y="694"/>
                      </a:cubicBezTo>
                      <a:lnTo>
                        <a:pt x="750" y="694"/>
                      </a:lnTo>
                      <a:cubicBezTo>
                        <a:pt x="805" y="694"/>
                        <a:pt x="833" y="694"/>
                        <a:pt x="888" y="666"/>
                      </a:cubicBezTo>
                      <a:cubicBezTo>
                        <a:pt x="916" y="638"/>
                        <a:pt x="944" y="583"/>
                        <a:pt x="971" y="527"/>
                      </a:cubicBezTo>
                      <a:cubicBezTo>
                        <a:pt x="999" y="500"/>
                        <a:pt x="1027" y="417"/>
                        <a:pt x="1027" y="361"/>
                      </a:cubicBezTo>
                      <a:cubicBezTo>
                        <a:pt x="1027" y="278"/>
                        <a:pt x="999" y="222"/>
                        <a:pt x="971" y="167"/>
                      </a:cubicBezTo>
                      <a:cubicBezTo>
                        <a:pt x="944" y="112"/>
                        <a:pt x="916" y="84"/>
                        <a:pt x="860" y="28"/>
                      </a:cubicBezTo>
                      <a:cubicBezTo>
                        <a:pt x="805" y="1"/>
                        <a:pt x="750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16"/>
                <p:cNvSpPr/>
                <p:nvPr/>
              </p:nvSpPr>
              <p:spPr>
                <a:xfrm>
                  <a:off x="8186425" y="4632100"/>
                  <a:ext cx="256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38" y="139"/>
                      </a:moveTo>
                      <a:cubicBezTo>
                        <a:pt x="721" y="139"/>
                        <a:pt x="777" y="167"/>
                        <a:pt x="832" y="194"/>
                      </a:cubicBezTo>
                      <a:cubicBezTo>
                        <a:pt x="887" y="222"/>
                        <a:pt x="915" y="277"/>
                        <a:pt x="915" y="361"/>
                      </a:cubicBezTo>
                      <a:cubicBezTo>
                        <a:pt x="915" y="416"/>
                        <a:pt x="887" y="472"/>
                        <a:pt x="832" y="527"/>
                      </a:cubicBezTo>
                      <a:cubicBezTo>
                        <a:pt x="777" y="555"/>
                        <a:pt x="721" y="582"/>
                        <a:pt x="638" y="582"/>
                      </a:cubicBezTo>
                      <a:lnTo>
                        <a:pt x="388" y="582"/>
                      </a:lnTo>
                      <a:cubicBezTo>
                        <a:pt x="305" y="582"/>
                        <a:pt x="250" y="555"/>
                        <a:pt x="194" y="527"/>
                      </a:cubicBezTo>
                      <a:cubicBezTo>
                        <a:pt x="139" y="472"/>
                        <a:pt x="111" y="416"/>
                        <a:pt x="111" y="361"/>
                      </a:cubicBezTo>
                      <a:cubicBezTo>
                        <a:pt x="111" y="277"/>
                        <a:pt x="139" y="222"/>
                        <a:pt x="194" y="194"/>
                      </a:cubicBezTo>
                      <a:cubicBezTo>
                        <a:pt x="250" y="167"/>
                        <a:pt x="305" y="139"/>
                        <a:pt x="388" y="139"/>
                      </a:cubicBezTo>
                      <a:close/>
                      <a:moveTo>
                        <a:pt x="388" y="0"/>
                      </a:moveTo>
                      <a:cubicBezTo>
                        <a:pt x="277" y="0"/>
                        <a:pt x="194" y="28"/>
                        <a:pt x="111" y="83"/>
                      </a:cubicBezTo>
                      <a:cubicBezTo>
                        <a:pt x="28" y="139"/>
                        <a:pt x="0" y="222"/>
                        <a:pt x="0" y="361"/>
                      </a:cubicBezTo>
                      <a:cubicBezTo>
                        <a:pt x="0" y="472"/>
                        <a:pt x="28" y="555"/>
                        <a:pt x="111" y="610"/>
                      </a:cubicBezTo>
                      <a:cubicBezTo>
                        <a:pt x="194" y="666"/>
                        <a:pt x="277" y="721"/>
                        <a:pt x="388" y="721"/>
                      </a:cubicBezTo>
                      <a:lnTo>
                        <a:pt x="638" y="721"/>
                      </a:lnTo>
                      <a:cubicBezTo>
                        <a:pt x="749" y="693"/>
                        <a:pt x="832" y="666"/>
                        <a:pt x="915" y="610"/>
                      </a:cubicBezTo>
                      <a:cubicBezTo>
                        <a:pt x="998" y="555"/>
                        <a:pt x="1026" y="472"/>
                        <a:pt x="1026" y="361"/>
                      </a:cubicBezTo>
                      <a:cubicBezTo>
                        <a:pt x="1026" y="222"/>
                        <a:pt x="998" y="139"/>
                        <a:pt x="915" y="83"/>
                      </a:cubicBezTo>
                      <a:cubicBezTo>
                        <a:pt x="832" y="28"/>
                        <a:pt x="749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16"/>
                <p:cNvSpPr/>
                <p:nvPr/>
              </p:nvSpPr>
              <p:spPr>
                <a:xfrm>
                  <a:off x="8187100" y="4610600"/>
                  <a:ext cx="2500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" h="722" extrusionOk="0">
                      <a:moveTo>
                        <a:pt x="666" y="140"/>
                      </a:moveTo>
                      <a:cubicBezTo>
                        <a:pt x="694" y="140"/>
                        <a:pt x="750" y="140"/>
                        <a:pt x="777" y="167"/>
                      </a:cubicBezTo>
                      <a:cubicBezTo>
                        <a:pt x="805" y="195"/>
                        <a:pt x="833" y="223"/>
                        <a:pt x="860" y="250"/>
                      </a:cubicBezTo>
                      <a:cubicBezTo>
                        <a:pt x="860" y="278"/>
                        <a:pt x="888" y="306"/>
                        <a:pt x="888" y="361"/>
                      </a:cubicBezTo>
                      <a:cubicBezTo>
                        <a:pt x="888" y="389"/>
                        <a:pt x="860" y="445"/>
                        <a:pt x="860" y="472"/>
                      </a:cubicBezTo>
                      <a:cubicBezTo>
                        <a:pt x="833" y="500"/>
                        <a:pt x="805" y="528"/>
                        <a:pt x="777" y="555"/>
                      </a:cubicBezTo>
                      <a:cubicBezTo>
                        <a:pt x="750" y="583"/>
                        <a:pt x="694" y="583"/>
                        <a:pt x="666" y="583"/>
                      </a:cubicBezTo>
                      <a:cubicBezTo>
                        <a:pt x="611" y="583"/>
                        <a:pt x="583" y="583"/>
                        <a:pt x="528" y="555"/>
                      </a:cubicBezTo>
                      <a:cubicBezTo>
                        <a:pt x="500" y="528"/>
                        <a:pt x="472" y="500"/>
                        <a:pt x="472" y="472"/>
                      </a:cubicBezTo>
                      <a:cubicBezTo>
                        <a:pt x="445" y="445"/>
                        <a:pt x="445" y="389"/>
                        <a:pt x="445" y="361"/>
                      </a:cubicBezTo>
                      <a:cubicBezTo>
                        <a:pt x="445" y="334"/>
                        <a:pt x="445" y="278"/>
                        <a:pt x="472" y="250"/>
                      </a:cubicBezTo>
                      <a:cubicBezTo>
                        <a:pt x="472" y="223"/>
                        <a:pt x="500" y="195"/>
                        <a:pt x="528" y="167"/>
                      </a:cubicBezTo>
                      <a:cubicBezTo>
                        <a:pt x="583" y="140"/>
                        <a:pt x="611" y="140"/>
                        <a:pt x="666" y="140"/>
                      </a:cubicBezTo>
                      <a:close/>
                      <a:moveTo>
                        <a:pt x="666" y="1"/>
                      </a:moveTo>
                      <a:cubicBezTo>
                        <a:pt x="583" y="1"/>
                        <a:pt x="528" y="1"/>
                        <a:pt x="500" y="29"/>
                      </a:cubicBezTo>
                      <a:cubicBezTo>
                        <a:pt x="445" y="56"/>
                        <a:pt x="389" y="112"/>
                        <a:pt x="361" y="167"/>
                      </a:cubicBezTo>
                      <a:cubicBezTo>
                        <a:pt x="334" y="223"/>
                        <a:pt x="334" y="278"/>
                        <a:pt x="334" y="334"/>
                      </a:cubicBezTo>
                      <a:cubicBezTo>
                        <a:pt x="334" y="361"/>
                        <a:pt x="334" y="389"/>
                        <a:pt x="334" y="417"/>
                      </a:cubicBezTo>
                      <a:lnTo>
                        <a:pt x="29" y="223"/>
                      </a:lnTo>
                      <a:lnTo>
                        <a:pt x="1" y="223"/>
                      </a:lnTo>
                      <a:cubicBezTo>
                        <a:pt x="1" y="223"/>
                        <a:pt x="1" y="223"/>
                        <a:pt x="1" y="250"/>
                      </a:cubicBezTo>
                      <a:lnTo>
                        <a:pt x="1" y="306"/>
                      </a:lnTo>
                      <a:cubicBezTo>
                        <a:pt x="1" y="306"/>
                        <a:pt x="1" y="334"/>
                        <a:pt x="1" y="334"/>
                      </a:cubicBezTo>
                      <a:cubicBezTo>
                        <a:pt x="1" y="334"/>
                        <a:pt x="1" y="334"/>
                        <a:pt x="1" y="361"/>
                      </a:cubicBezTo>
                      <a:lnTo>
                        <a:pt x="29" y="361"/>
                      </a:lnTo>
                      <a:lnTo>
                        <a:pt x="389" y="639"/>
                      </a:lnTo>
                      <a:cubicBezTo>
                        <a:pt x="500" y="694"/>
                        <a:pt x="583" y="722"/>
                        <a:pt x="666" y="722"/>
                      </a:cubicBezTo>
                      <a:cubicBezTo>
                        <a:pt x="722" y="722"/>
                        <a:pt x="777" y="722"/>
                        <a:pt x="833" y="694"/>
                      </a:cubicBezTo>
                      <a:cubicBezTo>
                        <a:pt x="888" y="666"/>
                        <a:pt x="916" y="611"/>
                        <a:pt x="944" y="555"/>
                      </a:cubicBezTo>
                      <a:cubicBezTo>
                        <a:pt x="971" y="500"/>
                        <a:pt x="999" y="445"/>
                        <a:pt x="999" y="361"/>
                      </a:cubicBezTo>
                      <a:cubicBezTo>
                        <a:pt x="999" y="278"/>
                        <a:pt x="971" y="223"/>
                        <a:pt x="944" y="167"/>
                      </a:cubicBezTo>
                      <a:cubicBezTo>
                        <a:pt x="916" y="112"/>
                        <a:pt x="888" y="56"/>
                        <a:pt x="833" y="29"/>
                      </a:cubicBezTo>
                      <a:cubicBezTo>
                        <a:pt x="777" y="1"/>
                        <a:pt x="722" y="1"/>
                        <a:pt x="6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54" name="Google Shape;354;p16"/>
          <p:cNvSpPr txBox="1">
            <a:spLocks noGrp="1"/>
          </p:cNvSpPr>
          <p:nvPr>
            <p:ph type="title"/>
          </p:nvPr>
        </p:nvSpPr>
        <p:spPr>
          <a:xfrm>
            <a:off x="4864525" y="1859750"/>
            <a:ext cx="3559500" cy="8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subTitle" idx="1"/>
          </p:nvPr>
        </p:nvSpPr>
        <p:spPr>
          <a:xfrm>
            <a:off x="4864525" y="2730750"/>
            <a:ext cx="35595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"/>
          <p:cNvSpPr txBox="1">
            <a:spLocks noGrp="1"/>
          </p:cNvSpPr>
          <p:nvPr>
            <p:ph type="title" idx="2" hasCustomPrompt="1"/>
          </p:nvPr>
        </p:nvSpPr>
        <p:spPr>
          <a:xfrm>
            <a:off x="2546000" y="3030300"/>
            <a:ext cx="1348500" cy="11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"/>
          <p:cNvSpPr txBox="1">
            <a:spLocks noGrp="1"/>
          </p:cNvSpPr>
          <p:nvPr>
            <p:ph type="title"/>
          </p:nvPr>
        </p:nvSpPr>
        <p:spPr>
          <a:xfrm>
            <a:off x="1456050" y="3414150"/>
            <a:ext cx="62391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359" name="Google Shape;359;p17"/>
          <p:cNvSpPr txBox="1">
            <a:spLocks noGrp="1"/>
          </p:cNvSpPr>
          <p:nvPr>
            <p:ph type="subTitle" idx="1"/>
          </p:nvPr>
        </p:nvSpPr>
        <p:spPr>
          <a:xfrm>
            <a:off x="964850" y="1148850"/>
            <a:ext cx="7214400" cy="20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60" name="Google Shape;360;p17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361" name="Google Shape;361;p1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7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365" name="Google Shape;365;p1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369" name="Google Shape;369;p1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17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373" name="Google Shape;373;p1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8"/>
          <p:cNvGrpSpPr/>
          <p:nvPr/>
        </p:nvGrpSpPr>
        <p:grpSpPr>
          <a:xfrm>
            <a:off x="245739" y="245588"/>
            <a:ext cx="8652750" cy="4652334"/>
            <a:chOff x="245739" y="245588"/>
            <a:chExt cx="8652750" cy="4652334"/>
          </a:xfrm>
        </p:grpSpPr>
        <p:grpSp>
          <p:nvGrpSpPr>
            <p:cNvPr id="378" name="Google Shape;378;p18"/>
            <p:cNvGrpSpPr/>
            <p:nvPr/>
          </p:nvGrpSpPr>
          <p:grpSpPr>
            <a:xfrm>
              <a:off x="4672726" y="1652797"/>
              <a:ext cx="4108323" cy="3132999"/>
              <a:chOff x="5614975" y="2571738"/>
              <a:chExt cx="2725075" cy="2078413"/>
            </a:xfrm>
          </p:grpSpPr>
          <p:grpSp>
            <p:nvGrpSpPr>
              <p:cNvPr id="379" name="Google Shape;379;p18"/>
              <p:cNvGrpSpPr/>
              <p:nvPr/>
            </p:nvGrpSpPr>
            <p:grpSpPr>
              <a:xfrm>
                <a:off x="8301900" y="2571738"/>
                <a:ext cx="38150" cy="1997125"/>
                <a:chOff x="8301900" y="2571738"/>
                <a:chExt cx="38150" cy="1997125"/>
              </a:xfrm>
            </p:grpSpPr>
            <p:sp>
              <p:nvSpPr>
                <p:cNvPr id="380" name="Google Shape;380;p18"/>
                <p:cNvSpPr/>
                <p:nvPr/>
              </p:nvSpPr>
              <p:spPr>
                <a:xfrm>
                  <a:off x="8305713" y="2571738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112"/>
                      </a:moveTo>
                      <a:cubicBezTo>
                        <a:pt x="416" y="112"/>
                        <a:pt x="472" y="112"/>
                        <a:pt x="500" y="167"/>
                      </a:cubicBezTo>
                      <a:cubicBezTo>
                        <a:pt x="527" y="223"/>
                        <a:pt x="555" y="278"/>
                        <a:pt x="555" y="361"/>
                      </a:cubicBezTo>
                      <a:cubicBezTo>
                        <a:pt x="555" y="389"/>
                        <a:pt x="555" y="417"/>
                        <a:pt x="555" y="472"/>
                      </a:cubicBezTo>
                      <a:cubicBezTo>
                        <a:pt x="555" y="500"/>
                        <a:pt x="555" y="555"/>
                        <a:pt x="555" y="583"/>
                      </a:cubicBezTo>
                      <a:cubicBezTo>
                        <a:pt x="555" y="666"/>
                        <a:pt x="527" y="722"/>
                        <a:pt x="500" y="777"/>
                      </a:cubicBezTo>
                      <a:cubicBezTo>
                        <a:pt x="472" y="805"/>
                        <a:pt x="416" y="833"/>
                        <a:pt x="333" y="833"/>
                      </a:cubicBezTo>
                      <a:cubicBezTo>
                        <a:pt x="278" y="833"/>
                        <a:pt x="222" y="805"/>
                        <a:pt x="195" y="777"/>
                      </a:cubicBezTo>
                      <a:cubicBezTo>
                        <a:pt x="167" y="722"/>
                        <a:pt x="139" y="666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278"/>
                        <a:pt x="167" y="223"/>
                        <a:pt x="195" y="167"/>
                      </a:cubicBezTo>
                      <a:cubicBezTo>
                        <a:pt x="222" y="112"/>
                        <a:pt x="278" y="112"/>
                        <a:pt x="333" y="112"/>
                      </a:cubicBezTo>
                      <a:close/>
                      <a:moveTo>
                        <a:pt x="333" y="1"/>
                      </a:moveTo>
                      <a:cubicBezTo>
                        <a:pt x="222" y="1"/>
                        <a:pt x="139" y="29"/>
                        <a:pt x="111" y="84"/>
                      </a:cubicBezTo>
                      <a:cubicBezTo>
                        <a:pt x="56" y="167"/>
                        <a:pt x="28" y="250"/>
                        <a:pt x="28" y="361"/>
                      </a:cubicBezTo>
                      <a:lnTo>
                        <a:pt x="0" y="472"/>
                      </a:lnTo>
                      <a:lnTo>
                        <a:pt x="28" y="583"/>
                      </a:lnTo>
                      <a:cubicBezTo>
                        <a:pt x="28" y="694"/>
                        <a:pt x="56" y="777"/>
                        <a:pt x="111" y="833"/>
                      </a:cubicBezTo>
                      <a:cubicBezTo>
                        <a:pt x="139" y="916"/>
                        <a:pt x="222" y="944"/>
                        <a:pt x="333" y="944"/>
                      </a:cubicBezTo>
                      <a:cubicBezTo>
                        <a:pt x="472" y="944"/>
                        <a:pt x="555" y="916"/>
                        <a:pt x="583" y="833"/>
                      </a:cubicBezTo>
                      <a:cubicBezTo>
                        <a:pt x="638" y="777"/>
                        <a:pt x="666" y="694"/>
                        <a:pt x="666" y="583"/>
                      </a:cubicBezTo>
                      <a:cubicBezTo>
                        <a:pt x="666" y="555"/>
                        <a:pt x="694" y="528"/>
                        <a:pt x="694" y="472"/>
                      </a:cubicBezTo>
                      <a:cubicBezTo>
                        <a:pt x="694" y="417"/>
                        <a:pt x="666" y="389"/>
                        <a:pt x="666" y="361"/>
                      </a:cubicBezTo>
                      <a:cubicBezTo>
                        <a:pt x="666" y="250"/>
                        <a:pt x="638" y="167"/>
                        <a:pt x="583" y="84"/>
                      </a:cubicBezTo>
                      <a:cubicBezTo>
                        <a:pt x="555" y="29"/>
                        <a:pt x="472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8"/>
                <p:cNvSpPr/>
                <p:nvPr/>
              </p:nvSpPr>
              <p:spPr>
                <a:xfrm>
                  <a:off x="8302600" y="2966313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84"/>
                      </a:moveTo>
                      <a:cubicBezTo>
                        <a:pt x="416" y="84"/>
                        <a:pt x="472" y="111"/>
                        <a:pt x="500" y="167"/>
                      </a:cubicBezTo>
                      <a:cubicBezTo>
                        <a:pt x="527" y="222"/>
                        <a:pt x="555" y="278"/>
                        <a:pt x="555" y="361"/>
                      </a:cubicBezTo>
                      <a:cubicBezTo>
                        <a:pt x="555" y="389"/>
                        <a:pt x="555" y="416"/>
                        <a:pt x="555" y="472"/>
                      </a:cubicBezTo>
                      <a:cubicBezTo>
                        <a:pt x="555" y="500"/>
                        <a:pt x="555" y="555"/>
                        <a:pt x="555" y="583"/>
                      </a:cubicBezTo>
                      <a:cubicBezTo>
                        <a:pt x="555" y="638"/>
                        <a:pt x="527" y="721"/>
                        <a:pt x="500" y="749"/>
                      </a:cubicBezTo>
                      <a:cubicBezTo>
                        <a:pt x="472" y="805"/>
                        <a:pt x="416" y="832"/>
                        <a:pt x="333" y="832"/>
                      </a:cubicBezTo>
                      <a:cubicBezTo>
                        <a:pt x="278" y="832"/>
                        <a:pt x="222" y="805"/>
                        <a:pt x="195" y="749"/>
                      </a:cubicBezTo>
                      <a:cubicBezTo>
                        <a:pt x="167" y="721"/>
                        <a:pt x="139" y="638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278"/>
                        <a:pt x="167" y="222"/>
                        <a:pt x="195" y="167"/>
                      </a:cubicBezTo>
                      <a:cubicBezTo>
                        <a:pt x="222" y="111"/>
                        <a:pt x="278" y="84"/>
                        <a:pt x="333" y="84"/>
                      </a:cubicBezTo>
                      <a:close/>
                      <a:moveTo>
                        <a:pt x="333" y="0"/>
                      </a:moveTo>
                      <a:cubicBezTo>
                        <a:pt x="222" y="0"/>
                        <a:pt x="139" y="28"/>
                        <a:pt x="111" y="84"/>
                      </a:cubicBezTo>
                      <a:cubicBezTo>
                        <a:pt x="56" y="167"/>
                        <a:pt x="28" y="250"/>
                        <a:pt x="28" y="333"/>
                      </a:cubicBezTo>
                      <a:lnTo>
                        <a:pt x="0" y="472"/>
                      </a:lnTo>
                      <a:lnTo>
                        <a:pt x="28" y="583"/>
                      </a:lnTo>
                      <a:cubicBezTo>
                        <a:pt x="28" y="694"/>
                        <a:pt x="56" y="777"/>
                        <a:pt x="111" y="832"/>
                      </a:cubicBezTo>
                      <a:cubicBezTo>
                        <a:pt x="139" y="915"/>
                        <a:pt x="222" y="943"/>
                        <a:pt x="333" y="943"/>
                      </a:cubicBezTo>
                      <a:cubicBezTo>
                        <a:pt x="472" y="943"/>
                        <a:pt x="555" y="915"/>
                        <a:pt x="583" y="832"/>
                      </a:cubicBezTo>
                      <a:cubicBezTo>
                        <a:pt x="638" y="777"/>
                        <a:pt x="666" y="694"/>
                        <a:pt x="666" y="583"/>
                      </a:cubicBezTo>
                      <a:cubicBezTo>
                        <a:pt x="666" y="555"/>
                        <a:pt x="694" y="527"/>
                        <a:pt x="694" y="472"/>
                      </a:cubicBezTo>
                      <a:cubicBezTo>
                        <a:pt x="694" y="416"/>
                        <a:pt x="666" y="361"/>
                        <a:pt x="666" y="333"/>
                      </a:cubicBezTo>
                      <a:cubicBezTo>
                        <a:pt x="666" y="250"/>
                        <a:pt x="638" y="167"/>
                        <a:pt x="583" y="84"/>
                      </a:cubicBezTo>
                      <a:cubicBezTo>
                        <a:pt x="555" y="28"/>
                        <a:pt x="472" y="0"/>
                        <a:pt x="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8"/>
                <p:cNvSpPr/>
                <p:nvPr/>
              </p:nvSpPr>
              <p:spPr>
                <a:xfrm>
                  <a:off x="8302250" y="3360888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84"/>
                      </a:moveTo>
                      <a:cubicBezTo>
                        <a:pt x="416" y="84"/>
                        <a:pt x="472" y="112"/>
                        <a:pt x="500" y="167"/>
                      </a:cubicBezTo>
                      <a:cubicBezTo>
                        <a:pt x="527" y="223"/>
                        <a:pt x="555" y="278"/>
                        <a:pt x="555" y="361"/>
                      </a:cubicBezTo>
                      <a:cubicBezTo>
                        <a:pt x="555" y="389"/>
                        <a:pt x="555" y="417"/>
                        <a:pt x="555" y="472"/>
                      </a:cubicBezTo>
                      <a:cubicBezTo>
                        <a:pt x="555" y="500"/>
                        <a:pt x="555" y="555"/>
                        <a:pt x="555" y="583"/>
                      </a:cubicBezTo>
                      <a:cubicBezTo>
                        <a:pt x="555" y="638"/>
                        <a:pt x="527" y="722"/>
                        <a:pt x="500" y="749"/>
                      </a:cubicBezTo>
                      <a:cubicBezTo>
                        <a:pt x="472" y="805"/>
                        <a:pt x="416" y="833"/>
                        <a:pt x="333" y="833"/>
                      </a:cubicBezTo>
                      <a:cubicBezTo>
                        <a:pt x="278" y="833"/>
                        <a:pt x="222" y="805"/>
                        <a:pt x="195" y="749"/>
                      </a:cubicBezTo>
                      <a:cubicBezTo>
                        <a:pt x="167" y="722"/>
                        <a:pt x="139" y="638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278"/>
                        <a:pt x="167" y="223"/>
                        <a:pt x="195" y="167"/>
                      </a:cubicBezTo>
                      <a:cubicBezTo>
                        <a:pt x="222" y="112"/>
                        <a:pt x="278" y="84"/>
                        <a:pt x="333" y="84"/>
                      </a:cubicBezTo>
                      <a:close/>
                      <a:moveTo>
                        <a:pt x="333" y="1"/>
                      </a:moveTo>
                      <a:cubicBezTo>
                        <a:pt x="222" y="1"/>
                        <a:pt x="139" y="29"/>
                        <a:pt x="111" y="84"/>
                      </a:cubicBezTo>
                      <a:cubicBezTo>
                        <a:pt x="56" y="167"/>
                        <a:pt x="28" y="250"/>
                        <a:pt x="28" y="334"/>
                      </a:cubicBezTo>
                      <a:lnTo>
                        <a:pt x="0" y="472"/>
                      </a:lnTo>
                      <a:lnTo>
                        <a:pt x="28" y="583"/>
                      </a:lnTo>
                      <a:cubicBezTo>
                        <a:pt x="28" y="694"/>
                        <a:pt x="56" y="777"/>
                        <a:pt x="111" y="833"/>
                      </a:cubicBezTo>
                      <a:cubicBezTo>
                        <a:pt x="139" y="916"/>
                        <a:pt x="222" y="943"/>
                        <a:pt x="333" y="943"/>
                      </a:cubicBezTo>
                      <a:cubicBezTo>
                        <a:pt x="472" y="943"/>
                        <a:pt x="555" y="916"/>
                        <a:pt x="583" y="833"/>
                      </a:cubicBezTo>
                      <a:cubicBezTo>
                        <a:pt x="638" y="777"/>
                        <a:pt x="666" y="694"/>
                        <a:pt x="666" y="583"/>
                      </a:cubicBezTo>
                      <a:cubicBezTo>
                        <a:pt x="666" y="555"/>
                        <a:pt x="694" y="528"/>
                        <a:pt x="694" y="472"/>
                      </a:cubicBezTo>
                      <a:cubicBezTo>
                        <a:pt x="694" y="417"/>
                        <a:pt x="666" y="361"/>
                        <a:pt x="666" y="334"/>
                      </a:cubicBezTo>
                      <a:cubicBezTo>
                        <a:pt x="666" y="250"/>
                        <a:pt x="638" y="167"/>
                        <a:pt x="583" y="84"/>
                      </a:cubicBezTo>
                      <a:cubicBezTo>
                        <a:pt x="555" y="29"/>
                        <a:pt x="472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8"/>
                <p:cNvSpPr/>
                <p:nvPr/>
              </p:nvSpPr>
              <p:spPr>
                <a:xfrm>
                  <a:off x="8301900" y="3755463"/>
                  <a:ext cx="17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3" extrusionOk="0">
                      <a:moveTo>
                        <a:pt x="333" y="83"/>
                      </a:moveTo>
                      <a:cubicBezTo>
                        <a:pt x="416" y="83"/>
                        <a:pt x="472" y="111"/>
                        <a:pt x="500" y="166"/>
                      </a:cubicBezTo>
                      <a:cubicBezTo>
                        <a:pt x="527" y="222"/>
                        <a:pt x="555" y="277"/>
                        <a:pt x="555" y="361"/>
                      </a:cubicBezTo>
                      <a:cubicBezTo>
                        <a:pt x="555" y="388"/>
                        <a:pt x="555" y="416"/>
                        <a:pt x="555" y="471"/>
                      </a:cubicBezTo>
                      <a:cubicBezTo>
                        <a:pt x="555" y="499"/>
                        <a:pt x="555" y="555"/>
                        <a:pt x="555" y="582"/>
                      </a:cubicBezTo>
                      <a:cubicBezTo>
                        <a:pt x="555" y="638"/>
                        <a:pt x="527" y="721"/>
                        <a:pt x="500" y="749"/>
                      </a:cubicBezTo>
                      <a:cubicBezTo>
                        <a:pt x="472" y="804"/>
                        <a:pt x="416" y="832"/>
                        <a:pt x="333" y="832"/>
                      </a:cubicBezTo>
                      <a:cubicBezTo>
                        <a:pt x="278" y="832"/>
                        <a:pt x="222" y="804"/>
                        <a:pt x="195" y="749"/>
                      </a:cubicBezTo>
                      <a:cubicBezTo>
                        <a:pt x="167" y="721"/>
                        <a:pt x="139" y="638"/>
                        <a:pt x="139" y="582"/>
                      </a:cubicBezTo>
                      <a:lnTo>
                        <a:pt x="139" y="471"/>
                      </a:lnTo>
                      <a:lnTo>
                        <a:pt x="139" y="361"/>
                      </a:lnTo>
                      <a:cubicBezTo>
                        <a:pt x="139" y="277"/>
                        <a:pt x="167" y="222"/>
                        <a:pt x="195" y="166"/>
                      </a:cubicBezTo>
                      <a:cubicBezTo>
                        <a:pt x="222" y="111"/>
                        <a:pt x="278" y="83"/>
                        <a:pt x="333" y="83"/>
                      </a:cubicBezTo>
                      <a:close/>
                      <a:moveTo>
                        <a:pt x="333" y="0"/>
                      </a:moveTo>
                      <a:cubicBezTo>
                        <a:pt x="222" y="0"/>
                        <a:pt x="139" y="28"/>
                        <a:pt x="111" y="83"/>
                      </a:cubicBezTo>
                      <a:cubicBezTo>
                        <a:pt x="56" y="166"/>
                        <a:pt x="28" y="250"/>
                        <a:pt x="28" y="333"/>
                      </a:cubicBezTo>
                      <a:lnTo>
                        <a:pt x="0" y="471"/>
                      </a:lnTo>
                      <a:lnTo>
                        <a:pt x="28" y="582"/>
                      </a:lnTo>
                      <a:cubicBezTo>
                        <a:pt x="28" y="693"/>
                        <a:pt x="56" y="776"/>
                        <a:pt x="111" y="832"/>
                      </a:cubicBezTo>
                      <a:cubicBezTo>
                        <a:pt x="139" y="915"/>
                        <a:pt x="222" y="943"/>
                        <a:pt x="333" y="943"/>
                      </a:cubicBezTo>
                      <a:cubicBezTo>
                        <a:pt x="472" y="943"/>
                        <a:pt x="555" y="915"/>
                        <a:pt x="583" y="832"/>
                      </a:cubicBezTo>
                      <a:cubicBezTo>
                        <a:pt x="638" y="776"/>
                        <a:pt x="666" y="693"/>
                        <a:pt x="666" y="582"/>
                      </a:cubicBezTo>
                      <a:cubicBezTo>
                        <a:pt x="666" y="555"/>
                        <a:pt x="694" y="527"/>
                        <a:pt x="694" y="471"/>
                      </a:cubicBezTo>
                      <a:cubicBezTo>
                        <a:pt x="694" y="416"/>
                        <a:pt x="666" y="361"/>
                        <a:pt x="666" y="333"/>
                      </a:cubicBezTo>
                      <a:cubicBezTo>
                        <a:pt x="666" y="250"/>
                        <a:pt x="638" y="166"/>
                        <a:pt x="583" y="83"/>
                      </a:cubicBezTo>
                      <a:cubicBezTo>
                        <a:pt x="555" y="28"/>
                        <a:pt x="472" y="0"/>
                        <a:pt x="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8"/>
                <p:cNvSpPr/>
                <p:nvPr/>
              </p:nvSpPr>
              <p:spPr>
                <a:xfrm>
                  <a:off x="8302600" y="4150013"/>
                  <a:ext cx="17350" cy="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71" extrusionOk="0">
                      <a:moveTo>
                        <a:pt x="333" y="111"/>
                      </a:moveTo>
                      <a:cubicBezTo>
                        <a:pt x="416" y="111"/>
                        <a:pt x="472" y="139"/>
                        <a:pt x="500" y="194"/>
                      </a:cubicBezTo>
                      <a:cubicBezTo>
                        <a:pt x="527" y="222"/>
                        <a:pt x="555" y="305"/>
                        <a:pt x="555" y="388"/>
                      </a:cubicBezTo>
                      <a:cubicBezTo>
                        <a:pt x="555" y="388"/>
                        <a:pt x="555" y="444"/>
                        <a:pt x="555" y="471"/>
                      </a:cubicBezTo>
                      <a:cubicBezTo>
                        <a:pt x="555" y="527"/>
                        <a:pt x="555" y="582"/>
                        <a:pt x="555" y="582"/>
                      </a:cubicBezTo>
                      <a:cubicBezTo>
                        <a:pt x="555" y="665"/>
                        <a:pt x="527" y="749"/>
                        <a:pt x="500" y="776"/>
                      </a:cubicBezTo>
                      <a:cubicBezTo>
                        <a:pt x="472" y="832"/>
                        <a:pt x="416" y="860"/>
                        <a:pt x="333" y="860"/>
                      </a:cubicBezTo>
                      <a:cubicBezTo>
                        <a:pt x="278" y="860"/>
                        <a:pt x="222" y="832"/>
                        <a:pt x="195" y="776"/>
                      </a:cubicBezTo>
                      <a:cubicBezTo>
                        <a:pt x="167" y="749"/>
                        <a:pt x="139" y="665"/>
                        <a:pt x="139" y="582"/>
                      </a:cubicBezTo>
                      <a:lnTo>
                        <a:pt x="139" y="471"/>
                      </a:lnTo>
                      <a:lnTo>
                        <a:pt x="139" y="388"/>
                      </a:lnTo>
                      <a:cubicBezTo>
                        <a:pt x="139" y="305"/>
                        <a:pt x="167" y="222"/>
                        <a:pt x="195" y="194"/>
                      </a:cubicBezTo>
                      <a:cubicBezTo>
                        <a:pt x="222" y="139"/>
                        <a:pt x="278" y="111"/>
                        <a:pt x="333" y="111"/>
                      </a:cubicBezTo>
                      <a:close/>
                      <a:moveTo>
                        <a:pt x="333" y="0"/>
                      </a:moveTo>
                      <a:cubicBezTo>
                        <a:pt x="222" y="0"/>
                        <a:pt x="139" y="55"/>
                        <a:pt x="111" y="111"/>
                      </a:cubicBezTo>
                      <a:cubicBezTo>
                        <a:pt x="56" y="166"/>
                        <a:pt x="28" y="277"/>
                        <a:pt x="28" y="360"/>
                      </a:cubicBezTo>
                      <a:lnTo>
                        <a:pt x="0" y="499"/>
                      </a:lnTo>
                      <a:lnTo>
                        <a:pt x="28" y="610"/>
                      </a:lnTo>
                      <a:cubicBezTo>
                        <a:pt x="28" y="721"/>
                        <a:pt x="56" y="804"/>
                        <a:pt x="111" y="860"/>
                      </a:cubicBezTo>
                      <a:cubicBezTo>
                        <a:pt x="139" y="915"/>
                        <a:pt x="222" y="970"/>
                        <a:pt x="333" y="970"/>
                      </a:cubicBezTo>
                      <a:cubicBezTo>
                        <a:pt x="472" y="970"/>
                        <a:pt x="555" y="915"/>
                        <a:pt x="583" y="860"/>
                      </a:cubicBezTo>
                      <a:cubicBezTo>
                        <a:pt x="638" y="804"/>
                        <a:pt x="666" y="721"/>
                        <a:pt x="666" y="610"/>
                      </a:cubicBezTo>
                      <a:cubicBezTo>
                        <a:pt x="666" y="582"/>
                        <a:pt x="694" y="527"/>
                        <a:pt x="694" y="499"/>
                      </a:cubicBezTo>
                      <a:cubicBezTo>
                        <a:pt x="694" y="444"/>
                        <a:pt x="666" y="388"/>
                        <a:pt x="666" y="360"/>
                      </a:cubicBezTo>
                      <a:cubicBezTo>
                        <a:pt x="666" y="277"/>
                        <a:pt x="638" y="166"/>
                        <a:pt x="583" y="111"/>
                      </a:cubicBezTo>
                      <a:cubicBezTo>
                        <a:pt x="555" y="55"/>
                        <a:pt x="472" y="0"/>
                        <a:pt x="3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8"/>
                <p:cNvSpPr/>
                <p:nvPr/>
              </p:nvSpPr>
              <p:spPr>
                <a:xfrm>
                  <a:off x="8301900" y="4545263"/>
                  <a:ext cx="173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944" extrusionOk="0">
                      <a:moveTo>
                        <a:pt x="333" y="112"/>
                      </a:moveTo>
                      <a:cubicBezTo>
                        <a:pt x="416" y="112"/>
                        <a:pt x="472" y="139"/>
                        <a:pt x="500" y="195"/>
                      </a:cubicBezTo>
                      <a:cubicBezTo>
                        <a:pt x="527" y="222"/>
                        <a:pt x="555" y="306"/>
                        <a:pt x="555" y="361"/>
                      </a:cubicBezTo>
                      <a:cubicBezTo>
                        <a:pt x="555" y="389"/>
                        <a:pt x="555" y="444"/>
                        <a:pt x="555" y="472"/>
                      </a:cubicBezTo>
                      <a:cubicBezTo>
                        <a:pt x="555" y="527"/>
                        <a:pt x="555" y="555"/>
                        <a:pt x="555" y="583"/>
                      </a:cubicBezTo>
                      <a:cubicBezTo>
                        <a:pt x="555" y="666"/>
                        <a:pt x="527" y="749"/>
                        <a:pt x="500" y="777"/>
                      </a:cubicBezTo>
                      <a:cubicBezTo>
                        <a:pt x="472" y="832"/>
                        <a:pt x="416" y="860"/>
                        <a:pt x="333" y="860"/>
                      </a:cubicBezTo>
                      <a:cubicBezTo>
                        <a:pt x="278" y="860"/>
                        <a:pt x="222" y="832"/>
                        <a:pt x="195" y="777"/>
                      </a:cubicBezTo>
                      <a:cubicBezTo>
                        <a:pt x="167" y="749"/>
                        <a:pt x="139" y="666"/>
                        <a:pt x="139" y="583"/>
                      </a:cubicBezTo>
                      <a:lnTo>
                        <a:pt x="139" y="472"/>
                      </a:lnTo>
                      <a:lnTo>
                        <a:pt x="139" y="361"/>
                      </a:lnTo>
                      <a:cubicBezTo>
                        <a:pt x="139" y="306"/>
                        <a:pt x="167" y="222"/>
                        <a:pt x="195" y="195"/>
                      </a:cubicBezTo>
                      <a:cubicBezTo>
                        <a:pt x="222" y="139"/>
                        <a:pt x="278" y="112"/>
                        <a:pt x="333" y="112"/>
                      </a:cubicBezTo>
                      <a:close/>
                      <a:moveTo>
                        <a:pt x="333" y="1"/>
                      </a:moveTo>
                      <a:cubicBezTo>
                        <a:pt x="222" y="1"/>
                        <a:pt x="139" y="56"/>
                        <a:pt x="111" y="112"/>
                      </a:cubicBezTo>
                      <a:cubicBezTo>
                        <a:pt x="56" y="167"/>
                        <a:pt x="28" y="250"/>
                        <a:pt x="28" y="361"/>
                      </a:cubicBezTo>
                      <a:lnTo>
                        <a:pt x="0" y="472"/>
                      </a:lnTo>
                      <a:lnTo>
                        <a:pt x="28" y="611"/>
                      </a:lnTo>
                      <a:cubicBezTo>
                        <a:pt x="28" y="694"/>
                        <a:pt x="56" y="805"/>
                        <a:pt x="111" y="860"/>
                      </a:cubicBezTo>
                      <a:cubicBezTo>
                        <a:pt x="139" y="916"/>
                        <a:pt x="222" y="943"/>
                        <a:pt x="333" y="943"/>
                      </a:cubicBezTo>
                      <a:cubicBezTo>
                        <a:pt x="472" y="943"/>
                        <a:pt x="555" y="916"/>
                        <a:pt x="583" y="860"/>
                      </a:cubicBezTo>
                      <a:cubicBezTo>
                        <a:pt x="638" y="805"/>
                        <a:pt x="666" y="694"/>
                        <a:pt x="666" y="611"/>
                      </a:cubicBezTo>
                      <a:cubicBezTo>
                        <a:pt x="666" y="583"/>
                        <a:pt x="694" y="527"/>
                        <a:pt x="694" y="472"/>
                      </a:cubicBezTo>
                      <a:cubicBezTo>
                        <a:pt x="694" y="444"/>
                        <a:pt x="666" y="389"/>
                        <a:pt x="666" y="361"/>
                      </a:cubicBezTo>
                      <a:cubicBezTo>
                        <a:pt x="666" y="250"/>
                        <a:pt x="638" y="167"/>
                        <a:pt x="583" y="112"/>
                      </a:cubicBezTo>
                      <a:cubicBezTo>
                        <a:pt x="555" y="56"/>
                        <a:pt x="472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8"/>
                <p:cNvSpPr/>
                <p:nvPr/>
              </p:nvSpPr>
              <p:spPr>
                <a:xfrm>
                  <a:off x="8325813" y="2571738"/>
                  <a:ext cx="10425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916" extrusionOk="0">
                      <a:moveTo>
                        <a:pt x="333" y="1"/>
                      </a:moveTo>
                      <a:cubicBezTo>
                        <a:pt x="306" y="1"/>
                        <a:pt x="306" y="1"/>
                        <a:pt x="278" y="29"/>
                      </a:cubicBezTo>
                      <a:lnTo>
                        <a:pt x="1" y="250"/>
                      </a:lnTo>
                      <a:cubicBezTo>
                        <a:pt x="1" y="278"/>
                        <a:pt x="1" y="278"/>
                        <a:pt x="1" y="278"/>
                      </a:cubicBezTo>
                      <a:lnTo>
                        <a:pt x="28" y="306"/>
                      </a:lnTo>
                      <a:cubicBezTo>
                        <a:pt x="28" y="334"/>
                        <a:pt x="56" y="334"/>
                        <a:pt x="56" y="334"/>
                      </a:cubicBezTo>
                      <a:lnTo>
                        <a:pt x="84" y="334"/>
                      </a:lnTo>
                      <a:lnTo>
                        <a:pt x="306" y="167"/>
                      </a:lnTo>
                      <a:lnTo>
                        <a:pt x="306" y="888"/>
                      </a:lnTo>
                      <a:cubicBezTo>
                        <a:pt x="306" y="916"/>
                        <a:pt x="306" y="916"/>
                        <a:pt x="306" y="916"/>
                      </a:cubicBezTo>
                      <a:lnTo>
                        <a:pt x="416" y="916"/>
                      </a:lnTo>
                      <a:cubicBezTo>
                        <a:pt x="416" y="916"/>
                        <a:pt x="416" y="916"/>
                        <a:pt x="416" y="888"/>
                      </a:cubicBezTo>
                      <a:lnTo>
                        <a:pt x="416" y="29"/>
                      </a:lnTo>
                      <a:cubicBezTo>
                        <a:pt x="389" y="1"/>
                        <a:pt x="389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8"/>
                <p:cNvSpPr/>
                <p:nvPr/>
              </p:nvSpPr>
              <p:spPr>
                <a:xfrm>
                  <a:off x="8323400" y="2966303"/>
                  <a:ext cx="159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916" extrusionOk="0">
                      <a:moveTo>
                        <a:pt x="305" y="0"/>
                      </a:moveTo>
                      <a:cubicBezTo>
                        <a:pt x="250" y="0"/>
                        <a:pt x="194" y="0"/>
                        <a:pt x="139" y="28"/>
                      </a:cubicBezTo>
                      <a:cubicBezTo>
                        <a:pt x="111" y="56"/>
                        <a:pt x="83" y="84"/>
                        <a:pt x="56" y="139"/>
                      </a:cubicBezTo>
                      <a:cubicBezTo>
                        <a:pt x="28" y="167"/>
                        <a:pt x="0" y="222"/>
                        <a:pt x="0" y="278"/>
                      </a:cubicBezTo>
                      <a:lnTo>
                        <a:pt x="28" y="278"/>
                      </a:lnTo>
                      <a:cubicBezTo>
                        <a:pt x="28" y="305"/>
                        <a:pt x="28" y="305"/>
                        <a:pt x="28" y="305"/>
                      </a:cubicBezTo>
                      <a:lnTo>
                        <a:pt x="111" y="305"/>
                      </a:lnTo>
                      <a:cubicBezTo>
                        <a:pt x="111" y="305"/>
                        <a:pt x="111" y="305"/>
                        <a:pt x="111" y="278"/>
                      </a:cubicBezTo>
                      <a:lnTo>
                        <a:pt x="139" y="278"/>
                      </a:lnTo>
                      <a:cubicBezTo>
                        <a:pt x="139" y="222"/>
                        <a:pt x="167" y="167"/>
                        <a:pt x="194" y="139"/>
                      </a:cubicBezTo>
                      <a:cubicBezTo>
                        <a:pt x="222" y="111"/>
                        <a:pt x="250" y="84"/>
                        <a:pt x="305" y="84"/>
                      </a:cubicBezTo>
                      <a:cubicBezTo>
                        <a:pt x="361" y="84"/>
                        <a:pt x="416" y="111"/>
                        <a:pt x="444" y="139"/>
                      </a:cubicBezTo>
                      <a:cubicBezTo>
                        <a:pt x="472" y="167"/>
                        <a:pt x="472" y="222"/>
                        <a:pt x="472" y="250"/>
                      </a:cubicBezTo>
                      <a:cubicBezTo>
                        <a:pt x="472" y="305"/>
                        <a:pt x="472" y="333"/>
                        <a:pt x="444" y="361"/>
                      </a:cubicBezTo>
                      <a:cubicBezTo>
                        <a:pt x="416" y="416"/>
                        <a:pt x="388" y="444"/>
                        <a:pt x="305" y="500"/>
                      </a:cubicBezTo>
                      <a:lnTo>
                        <a:pt x="28" y="805"/>
                      </a:lnTo>
                      <a:cubicBezTo>
                        <a:pt x="0" y="805"/>
                        <a:pt x="0" y="832"/>
                        <a:pt x="0" y="860"/>
                      </a:cubicBezTo>
                      <a:lnTo>
                        <a:pt x="0" y="888"/>
                      </a:lnTo>
                      <a:cubicBezTo>
                        <a:pt x="0" y="888"/>
                        <a:pt x="0" y="915"/>
                        <a:pt x="0" y="915"/>
                      </a:cubicBezTo>
                      <a:lnTo>
                        <a:pt x="610" y="915"/>
                      </a:lnTo>
                      <a:cubicBezTo>
                        <a:pt x="638" y="915"/>
                        <a:pt x="638" y="888"/>
                        <a:pt x="638" y="888"/>
                      </a:cubicBezTo>
                      <a:lnTo>
                        <a:pt x="638" y="832"/>
                      </a:lnTo>
                      <a:lnTo>
                        <a:pt x="610" y="832"/>
                      </a:lnTo>
                      <a:cubicBezTo>
                        <a:pt x="610" y="805"/>
                        <a:pt x="610" y="805"/>
                        <a:pt x="610" y="805"/>
                      </a:cubicBezTo>
                      <a:lnTo>
                        <a:pt x="194" y="805"/>
                      </a:lnTo>
                      <a:lnTo>
                        <a:pt x="444" y="555"/>
                      </a:lnTo>
                      <a:cubicBezTo>
                        <a:pt x="499" y="500"/>
                        <a:pt x="555" y="444"/>
                        <a:pt x="582" y="416"/>
                      </a:cubicBezTo>
                      <a:cubicBezTo>
                        <a:pt x="610" y="361"/>
                        <a:pt x="610" y="305"/>
                        <a:pt x="610" y="250"/>
                      </a:cubicBezTo>
                      <a:cubicBezTo>
                        <a:pt x="610" y="195"/>
                        <a:pt x="582" y="111"/>
                        <a:pt x="527" y="56"/>
                      </a:cubicBezTo>
                      <a:cubicBezTo>
                        <a:pt x="499" y="0"/>
                        <a:pt x="416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8"/>
                <p:cNvSpPr/>
                <p:nvPr/>
              </p:nvSpPr>
              <p:spPr>
                <a:xfrm>
                  <a:off x="8323050" y="3360868"/>
                  <a:ext cx="166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944" extrusionOk="0">
                      <a:moveTo>
                        <a:pt x="28" y="1"/>
                      </a:moveTo>
                      <a:cubicBezTo>
                        <a:pt x="28" y="29"/>
                        <a:pt x="28" y="29"/>
                        <a:pt x="28" y="29"/>
                      </a:cubicBezTo>
                      <a:lnTo>
                        <a:pt x="28" y="84"/>
                      </a:lnTo>
                      <a:cubicBezTo>
                        <a:pt x="28" y="84"/>
                        <a:pt x="28" y="84"/>
                        <a:pt x="28" y="112"/>
                      </a:cubicBezTo>
                      <a:lnTo>
                        <a:pt x="444" y="112"/>
                      </a:lnTo>
                      <a:lnTo>
                        <a:pt x="194" y="389"/>
                      </a:lnTo>
                      <a:cubicBezTo>
                        <a:pt x="194" y="417"/>
                        <a:pt x="167" y="417"/>
                        <a:pt x="167" y="417"/>
                      </a:cubicBezTo>
                      <a:lnTo>
                        <a:pt x="167" y="472"/>
                      </a:lnTo>
                      <a:lnTo>
                        <a:pt x="194" y="472"/>
                      </a:lnTo>
                      <a:cubicBezTo>
                        <a:pt x="194" y="500"/>
                        <a:pt x="194" y="500"/>
                        <a:pt x="194" y="500"/>
                      </a:cubicBezTo>
                      <a:lnTo>
                        <a:pt x="333" y="500"/>
                      </a:lnTo>
                      <a:cubicBezTo>
                        <a:pt x="472" y="500"/>
                        <a:pt x="527" y="555"/>
                        <a:pt x="527" y="666"/>
                      </a:cubicBezTo>
                      <a:cubicBezTo>
                        <a:pt x="527" y="722"/>
                        <a:pt x="499" y="749"/>
                        <a:pt x="472" y="777"/>
                      </a:cubicBezTo>
                      <a:cubicBezTo>
                        <a:pt x="444" y="805"/>
                        <a:pt x="388" y="833"/>
                        <a:pt x="333" y="833"/>
                      </a:cubicBezTo>
                      <a:cubicBezTo>
                        <a:pt x="278" y="833"/>
                        <a:pt x="222" y="833"/>
                        <a:pt x="194" y="805"/>
                      </a:cubicBezTo>
                      <a:cubicBezTo>
                        <a:pt x="139" y="777"/>
                        <a:pt x="111" y="749"/>
                        <a:pt x="111" y="694"/>
                      </a:cubicBezTo>
                      <a:cubicBezTo>
                        <a:pt x="83" y="666"/>
                        <a:pt x="83" y="666"/>
                        <a:pt x="83" y="666"/>
                      </a:cubicBezTo>
                      <a:lnTo>
                        <a:pt x="28" y="666"/>
                      </a:lnTo>
                      <a:cubicBezTo>
                        <a:pt x="0" y="666"/>
                        <a:pt x="0" y="666"/>
                        <a:pt x="0" y="694"/>
                      </a:cubicBezTo>
                      <a:cubicBezTo>
                        <a:pt x="0" y="749"/>
                        <a:pt x="0" y="777"/>
                        <a:pt x="28" y="805"/>
                      </a:cubicBezTo>
                      <a:cubicBezTo>
                        <a:pt x="56" y="860"/>
                        <a:pt x="83" y="888"/>
                        <a:pt x="139" y="916"/>
                      </a:cubicBezTo>
                      <a:cubicBezTo>
                        <a:pt x="194" y="916"/>
                        <a:pt x="250" y="943"/>
                        <a:pt x="333" y="943"/>
                      </a:cubicBezTo>
                      <a:cubicBezTo>
                        <a:pt x="388" y="943"/>
                        <a:pt x="444" y="916"/>
                        <a:pt x="499" y="916"/>
                      </a:cubicBezTo>
                      <a:cubicBezTo>
                        <a:pt x="555" y="888"/>
                        <a:pt x="582" y="860"/>
                        <a:pt x="610" y="805"/>
                      </a:cubicBezTo>
                      <a:cubicBezTo>
                        <a:pt x="638" y="777"/>
                        <a:pt x="666" y="722"/>
                        <a:pt x="666" y="666"/>
                      </a:cubicBezTo>
                      <a:cubicBezTo>
                        <a:pt x="666" y="583"/>
                        <a:pt x="638" y="500"/>
                        <a:pt x="582" y="472"/>
                      </a:cubicBezTo>
                      <a:cubicBezTo>
                        <a:pt x="527" y="417"/>
                        <a:pt x="444" y="389"/>
                        <a:pt x="361" y="389"/>
                      </a:cubicBezTo>
                      <a:lnTo>
                        <a:pt x="333" y="389"/>
                      </a:lnTo>
                      <a:lnTo>
                        <a:pt x="610" y="112"/>
                      </a:lnTo>
                      <a:cubicBezTo>
                        <a:pt x="610" y="84"/>
                        <a:pt x="610" y="84"/>
                        <a:pt x="610" y="84"/>
                      </a:cubicBezTo>
                      <a:lnTo>
                        <a:pt x="610" y="29"/>
                      </a:lnTo>
                      <a:cubicBezTo>
                        <a:pt x="610" y="29"/>
                        <a:pt x="610" y="29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18"/>
                <p:cNvSpPr/>
                <p:nvPr/>
              </p:nvSpPr>
              <p:spPr>
                <a:xfrm>
                  <a:off x="8322000" y="3756132"/>
                  <a:ext cx="180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916" extrusionOk="0">
                      <a:moveTo>
                        <a:pt x="444" y="139"/>
                      </a:moveTo>
                      <a:lnTo>
                        <a:pt x="444" y="582"/>
                      </a:lnTo>
                      <a:lnTo>
                        <a:pt x="139" y="582"/>
                      </a:lnTo>
                      <a:lnTo>
                        <a:pt x="444" y="139"/>
                      </a:lnTo>
                      <a:close/>
                      <a:moveTo>
                        <a:pt x="416" y="0"/>
                      </a:moveTo>
                      <a:cubicBezTo>
                        <a:pt x="416" y="0"/>
                        <a:pt x="416" y="28"/>
                        <a:pt x="416" y="28"/>
                      </a:cubicBezTo>
                      <a:lnTo>
                        <a:pt x="1" y="582"/>
                      </a:lnTo>
                      <a:cubicBezTo>
                        <a:pt x="1" y="582"/>
                        <a:pt x="1" y="610"/>
                        <a:pt x="1" y="610"/>
                      </a:cubicBezTo>
                      <a:lnTo>
                        <a:pt x="1" y="666"/>
                      </a:lnTo>
                      <a:cubicBezTo>
                        <a:pt x="1" y="666"/>
                        <a:pt x="1" y="693"/>
                        <a:pt x="1" y="693"/>
                      </a:cubicBezTo>
                      <a:lnTo>
                        <a:pt x="444" y="693"/>
                      </a:lnTo>
                      <a:lnTo>
                        <a:pt x="444" y="887"/>
                      </a:lnTo>
                      <a:cubicBezTo>
                        <a:pt x="444" y="887"/>
                        <a:pt x="472" y="915"/>
                        <a:pt x="472" y="915"/>
                      </a:cubicBezTo>
                      <a:lnTo>
                        <a:pt x="555" y="915"/>
                      </a:lnTo>
                      <a:cubicBezTo>
                        <a:pt x="583" y="915"/>
                        <a:pt x="583" y="887"/>
                        <a:pt x="583" y="887"/>
                      </a:cubicBezTo>
                      <a:lnTo>
                        <a:pt x="583" y="693"/>
                      </a:lnTo>
                      <a:lnTo>
                        <a:pt x="721" y="693"/>
                      </a:lnTo>
                      <a:cubicBezTo>
                        <a:pt x="721" y="693"/>
                        <a:pt x="721" y="666"/>
                        <a:pt x="721" y="666"/>
                      </a:cubicBezTo>
                      <a:lnTo>
                        <a:pt x="721" y="610"/>
                      </a:lnTo>
                      <a:cubicBezTo>
                        <a:pt x="721" y="582"/>
                        <a:pt x="694" y="582"/>
                        <a:pt x="694" y="582"/>
                      </a:cubicBezTo>
                      <a:lnTo>
                        <a:pt x="583" y="582"/>
                      </a:lnTo>
                      <a:lnTo>
                        <a:pt x="583" y="28"/>
                      </a:lnTo>
                      <a:cubicBezTo>
                        <a:pt x="583" y="28"/>
                        <a:pt x="583" y="28"/>
                        <a:pt x="5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18"/>
                <p:cNvSpPr/>
                <p:nvPr/>
              </p:nvSpPr>
              <p:spPr>
                <a:xfrm>
                  <a:off x="8323400" y="4150698"/>
                  <a:ext cx="15950" cy="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" h="944" extrusionOk="0">
                      <a:moveTo>
                        <a:pt x="111" y="1"/>
                      </a:moveTo>
                      <a:cubicBezTo>
                        <a:pt x="83" y="1"/>
                        <a:pt x="83" y="1"/>
                        <a:pt x="83" y="28"/>
                      </a:cubicBezTo>
                      <a:lnTo>
                        <a:pt x="28" y="472"/>
                      </a:lnTo>
                      <a:cubicBezTo>
                        <a:pt x="28" y="472"/>
                        <a:pt x="28" y="472"/>
                        <a:pt x="28" y="500"/>
                      </a:cubicBezTo>
                      <a:lnTo>
                        <a:pt x="139" y="500"/>
                      </a:lnTo>
                      <a:cubicBezTo>
                        <a:pt x="167" y="500"/>
                        <a:pt x="167" y="472"/>
                        <a:pt x="167" y="472"/>
                      </a:cubicBezTo>
                      <a:cubicBezTo>
                        <a:pt x="194" y="472"/>
                        <a:pt x="222" y="444"/>
                        <a:pt x="250" y="444"/>
                      </a:cubicBezTo>
                      <a:cubicBezTo>
                        <a:pt x="250" y="444"/>
                        <a:pt x="278" y="417"/>
                        <a:pt x="305" y="417"/>
                      </a:cubicBezTo>
                      <a:cubicBezTo>
                        <a:pt x="361" y="417"/>
                        <a:pt x="416" y="444"/>
                        <a:pt x="472" y="472"/>
                      </a:cubicBezTo>
                      <a:cubicBezTo>
                        <a:pt x="499" y="528"/>
                        <a:pt x="527" y="555"/>
                        <a:pt x="527" y="611"/>
                      </a:cubicBezTo>
                      <a:cubicBezTo>
                        <a:pt x="527" y="694"/>
                        <a:pt x="499" y="722"/>
                        <a:pt x="472" y="777"/>
                      </a:cubicBezTo>
                      <a:cubicBezTo>
                        <a:pt x="416" y="805"/>
                        <a:pt x="361" y="833"/>
                        <a:pt x="305" y="833"/>
                      </a:cubicBezTo>
                      <a:cubicBezTo>
                        <a:pt x="278" y="833"/>
                        <a:pt x="222" y="805"/>
                        <a:pt x="194" y="777"/>
                      </a:cubicBezTo>
                      <a:cubicBezTo>
                        <a:pt x="167" y="777"/>
                        <a:pt x="139" y="722"/>
                        <a:pt x="111" y="694"/>
                      </a:cubicBezTo>
                      <a:cubicBezTo>
                        <a:pt x="111" y="666"/>
                        <a:pt x="111" y="666"/>
                        <a:pt x="83" y="666"/>
                      </a:cubicBezTo>
                      <a:lnTo>
                        <a:pt x="0" y="666"/>
                      </a:lnTo>
                      <a:lnTo>
                        <a:pt x="0" y="694"/>
                      </a:lnTo>
                      <a:cubicBezTo>
                        <a:pt x="0" y="722"/>
                        <a:pt x="0" y="777"/>
                        <a:pt x="28" y="805"/>
                      </a:cubicBezTo>
                      <a:cubicBezTo>
                        <a:pt x="56" y="833"/>
                        <a:pt x="83" y="860"/>
                        <a:pt x="139" y="888"/>
                      </a:cubicBezTo>
                      <a:cubicBezTo>
                        <a:pt x="194" y="916"/>
                        <a:pt x="250" y="943"/>
                        <a:pt x="305" y="943"/>
                      </a:cubicBezTo>
                      <a:cubicBezTo>
                        <a:pt x="388" y="943"/>
                        <a:pt x="444" y="916"/>
                        <a:pt x="472" y="888"/>
                      </a:cubicBezTo>
                      <a:cubicBezTo>
                        <a:pt x="527" y="860"/>
                        <a:pt x="582" y="833"/>
                        <a:pt x="610" y="777"/>
                      </a:cubicBezTo>
                      <a:cubicBezTo>
                        <a:pt x="638" y="749"/>
                        <a:pt x="638" y="694"/>
                        <a:pt x="638" y="611"/>
                      </a:cubicBezTo>
                      <a:cubicBezTo>
                        <a:pt x="638" y="555"/>
                        <a:pt x="638" y="500"/>
                        <a:pt x="610" y="472"/>
                      </a:cubicBezTo>
                      <a:cubicBezTo>
                        <a:pt x="582" y="417"/>
                        <a:pt x="527" y="389"/>
                        <a:pt x="499" y="361"/>
                      </a:cubicBezTo>
                      <a:cubicBezTo>
                        <a:pt x="444" y="333"/>
                        <a:pt x="388" y="333"/>
                        <a:pt x="333" y="333"/>
                      </a:cubicBezTo>
                      <a:cubicBezTo>
                        <a:pt x="250" y="333"/>
                        <a:pt x="194" y="333"/>
                        <a:pt x="167" y="361"/>
                      </a:cubicBezTo>
                      <a:lnTo>
                        <a:pt x="194" y="112"/>
                      </a:lnTo>
                      <a:lnTo>
                        <a:pt x="582" y="112"/>
                      </a:lnTo>
                      <a:cubicBezTo>
                        <a:pt x="582" y="84"/>
                        <a:pt x="582" y="84"/>
                        <a:pt x="582" y="84"/>
                      </a:cubicBezTo>
                      <a:lnTo>
                        <a:pt x="582" y="28"/>
                      </a:lnTo>
                      <a:cubicBezTo>
                        <a:pt x="582" y="28"/>
                        <a:pt x="582" y="1"/>
                        <a:pt x="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8"/>
                <p:cNvSpPr/>
                <p:nvPr/>
              </p:nvSpPr>
              <p:spPr>
                <a:xfrm>
                  <a:off x="8322700" y="4545963"/>
                  <a:ext cx="166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916" extrusionOk="0">
                      <a:moveTo>
                        <a:pt x="333" y="416"/>
                      </a:moveTo>
                      <a:cubicBezTo>
                        <a:pt x="361" y="416"/>
                        <a:pt x="416" y="416"/>
                        <a:pt x="444" y="444"/>
                      </a:cubicBezTo>
                      <a:cubicBezTo>
                        <a:pt x="472" y="444"/>
                        <a:pt x="499" y="472"/>
                        <a:pt x="527" y="499"/>
                      </a:cubicBezTo>
                      <a:cubicBezTo>
                        <a:pt x="527" y="527"/>
                        <a:pt x="555" y="583"/>
                        <a:pt x="555" y="610"/>
                      </a:cubicBezTo>
                      <a:cubicBezTo>
                        <a:pt x="555" y="666"/>
                        <a:pt x="527" y="694"/>
                        <a:pt x="527" y="721"/>
                      </a:cubicBezTo>
                      <a:cubicBezTo>
                        <a:pt x="499" y="749"/>
                        <a:pt x="472" y="777"/>
                        <a:pt x="444" y="804"/>
                      </a:cubicBezTo>
                      <a:cubicBezTo>
                        <a:pt x="416" y="804"/>
                        <a:pt x="361" y="832"/>
                        <a:pt x="333" y="832"/>
                      </a:cubicBezTo>
                      <a:cubicBezTo>
                        <a:pt x="305" y="832"/>
                        <a:pt x="250" y="804"/>
                        <a:pt x="222" y="804"/>
                      </a:cubicBezTo>
                      <a:cubicBezTo>
                        <a:pt x="194" y="777"/>
                        <a:pt x="167" y="749"/>
                        <a:pt x="139" y="721"/>
                      </a:cubicBezTo>
                      <a:cubicBezTo>
                        <a:pt x="139" y="694"/>
                        <a:pt x="111" y="666"/>
                        <a:pt x="111" y="610"/>
                      </a:cubicBezTo>
                      <a:cubicBezTo>
                        <a:pt x="111" y="583"/>
                        <a:pt x="139" y="527"/>
                        <a:pt x="139" y="499"/>
                      </a:cubicBezTo>
                      <a:cubicBezTo>
                        <a:pt x="167" y="472"/>
                        <a:pt x="194" y="444"/>
                        <a:pt x="222" y="444"/>
                      </a:cubicBezTo>
                      <a:cubicBezTo>
                        <a:pt x="250" y="416"/>
                        <a:pt x="305" y="416"/>
                        <a:pt x="333" y="416"/>
                      </a:cubicBezTo>
                      <a:close/>
                      <a:moveTo>
                        <a:pt x="333" y="0"/>
                      </a:moveTo>
                      <a:cubicBezTo>
                        <a:pt x="333" y="28"/>
                        <a:pt x="333" y="28"/>
                        <a:pt x="333" y="28"/>
                      </a:cubicBezTo>
                      <a:lnTo>
                        <a:pt x="83" y="361"/>
                      </a:lnTo>
                      <a:cubicBezTo>
                        <a:pt x="28" y="444"/>
                        <a:pt x="0" y="527"/>
                        <a:pt x="0" y="610"/>
                      </a:cubicBezTo>
                      <a:cubicBezTo>
                        <a:pt x="0" y="666"/>
                        <a:pt x="0" y="721"/>
                        <a:pt x="28" y="777"/>
                      </a:cubicBezTo>
                      <a:cubicBezTo>
                        <a:pt x="56" y="832"/>
                        <a:pt x="111" y="860"/>
                        <a:pt x="139" y="888"/>
                      </a:cubicBezTo>
                      <a:cubicBezTo>
                        <a:pt x="194" y="915"/>
                        <a:pt x="278" y="915"/>
                        <a:pt x="333" y="915"/>
                      </a:cubicBezTo>
                      <a:cubicBezTo>
                        <a:pt x="416" y="915"/>
                        <a:pt x="472" y="915"/>
                        <a:pt x="527" y="888"/>
                      </a:cubicBezTo>
                      <a:cubicBezTo>
                        <a:pt x="555" y="860"/>
                        <a:pt x="610" y="804"/>
                        <a:pt x="638" y="777"/>
                      </a:cubicBezTo>
                      <a:cubicBezTo>
                        <a:pt x="666" y="721"/>
                        <a:pt x="666" y="666"/>
                        <a:pt x="666" y="610"/>
                      </a:cubicBezTo>
                      <a:cubicBezTo>
                        <a:pt x="666" y="555"/>
                        <a:pt x="666" y="499"/>
                        <a:pt x="638" y="472"/>
                      </a:cubicBezTo>
                      <a:cubicBezTo>
                        <a:pt x="610" y="416"/>
                        <a:pt x="555" y="361"/>
                        <a:pt x="527" y="333"/>
                      </a:cubicBezTo>
                      <a:cubicBezTo>
                        <a:pt x="472" y="305"/>
                        <a:pt x="416" y="305"/>
                        <a:pt x="361" y="305"/>
                      </a:cubicBezTo>
                      <a:lnTo>
                        <a:pt x="278" y="305"/>
                      </a:lnTo>
                      <a:lnTo>
                        <a:pt x="472" y="28"/>
                      </a:lnTo>
                      <a:cubicBezTo>
                        <a:pt x="472" y="28"/>
                        <a:pt x="472" y="0"/>
                        <a:pt x="4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18"/>
              <p:cNvGrpSpPr/>
              <p:nvPr/>
            </p:nvGrpSpPr>
            <p:grpSpPr>
              <a:xfrm>
                <a:off x="5614975" y="4609225"/>
                <a:ext cx="2597125" cy="40925"/>
                <a:chOff x="5614975" y="4609225"/>
                <a:chExt cx="2597125" cy="40925"/>
              </a:xfrm>
            </p:grpSpPr>
            <p:sp>
              <p:nvSpPr>
                <p:cNvPr id="393" name="Google Shape;393;p18"/>
                <p:cNvSpPr/>
                <p:nvPr/>
              </p:nvSpPr>
              <p:spPr>
                <a:xfrm>
                  <a:off x="5614975" y="4632100"/>
                  <a:ext cx="24974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38" y="139"/>
                      </a:moveTo>
                      <a:cubicBezTo>
                        <a:pt x="721" y="139"/>
                        <a:pt x="777" y="167"/>
                        <a:pt x="832" y="194"/>
                      </a:cubicBezTo>
                      <a:cubicBezTo>
                        <a:pt x="888" y="222"/>
                        <a:pt x="915" y="277"/>
                        <a:pt x="915" y="361"/>
                      </a:cubicBezTo>
                      <a:cubicBezTo>
                        <a:pt x="915" y="416"/>
                        <a:pt x="888" y="472"/>
                        <a:pt x="832" y="527"/>
                      </a:cubicBezTo>
                      <a:cubicBezTo>
                        <a:pt x="777" y="555"/>
                        <a:pt x="721" y="582"/>
                        <a:pt x="638" y="582"/>
                      </a:cubicBezTo>
                      <a:lnTo>
                        <a:pt x="389" y="582"/>
                      </a:lnTo>
                      <a:cubicBezTo>
                        <a:pt x="306" y="582"/>
                        <a:pt x="250" y="555"/>
                        <a:pt x="195" y="527"/>
                      </a:cubicBezTo>
                      <a:cubicBezTo>
                        <a:pt x="139" y="472"/>
                        <a:pt x="111" y="416"/>
                        <a:pt x="111" y="361"/>
                      </a:cubicBezTo>
                      <a:cubicBezTo>
                        <a:pt x="111" y="277"/>
                        <a:pt x="139" y="222"/>
                        <a:pt x="195" y="194"/>
                      </a:cubicBezTo>
                      <a:cubicBezTo>
                        <a:pt x="250" y="167"/>
                        <a:pt x="306" y="139"/>
                        <a:pt x="389" y="139"/>
                      </a:cubicBezTo>
                      <a:close/>
                      <a:moveTo>
                        <a:pt x="389" y="0"/>
                      </a:moveTo>
                      <a:cubicBezTo>
                        <a:pt x="278" y="0"/>
                        <a:pt x="195" y="28"/>
                        <a:pt x="111" y="83"/>
                      </a:cubicBezTo>
                      <a:cubicBezTo>
                        <a:pt x="28" y="139"/>
                        <a:pt x="1" y="222"/>
                        <a:pt x="1" y="361"/>
                      </a:cubicBezTo>
                      <a:cubicBezTo>
                        <a:pt x="1" y="472"/>
                        <a:pt x="28" y="555"/>
                        <a:pt x="111" y="610"/>
                      </a:cubicBezTo>
                      <a:cubicBezTo>
                        <a:pt x="195" y="666"/>
                        <a:pt x="278" y="721"/>
                        <a:pt x="389" y="721"/>
                      </a:cubicBezTo>
                      <a:lnTo>
                        <a:pt x="638" y="721"/>
                      </a:lnTo>
                      <a:cubicBezTo>
                        <a:pt x="749" y="693"/>
                        <a:pt x="832" y="666"/>
                        <a:pt x="915" y="610"/>
                      </a:cubicBezTo>
                      <a:cubicBezTo>
                        <a:pt x="999" y="555"/>
                        <a:pt x="1026" y="472"/>
                        <a:pt x="1026" y="361"/>
                      </a:cubicBezTo>
                      <a:cubicBezTo>
                        <a:pt x="1026" y="222"/>
                        <a:pt x="999" y="139"/>
                        <a:pt x="915" y="83"/>
                      </a:cubicBezTo>
                      <a:cubicBezTo>
                        <a:pt x="832" y="28"/>
                        <a:pt x="749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8"/>
                <p:cNvSpPr/>
                <p:nvPr/>
              </p:nvSpPr>
              <p:spPr>
                <a:xfrm>
                  <a:off x="5615656" y="4617525"/>
                  <a:ext cx="23612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445" extrusionOk="0">
                      <a:moveTo>
                        <a:pt x="0" y="1"/>
                      </a:moveTo>
                      <a:cubicBezTo>
                        <a:pt x="0" y="1"/>
                        <a:pt x="0" y="29"/>
                        <a:pt x="0" y="29"/>
                      </a:cubicBezTo>
                      <a:lnTo>
                        <a:pt x="0" y="84"/>
                      </a:lnTo>
                      <a:cubicBezTo>
                        <a:pt x="0" y="112"/>
                        <a:pt x="0" y="112"/>
                        <a:pt x="0" y="140"/>
                      </a:cubicBezTo>
                      <a:lnTo>
                        <a:pt x="250" y="445"/>
                      </a:lnTo>
                      <a:lnTo>
                        <a:pt x="278" y="445"/>
                      </a:lnTo>
                      <a:lnTo>
                        <a:pt x="333" y="417"/>
                      </a:lnTo>
                      <a:cubicBezTo>
                        <a:pt x="333" y="417"/>
                        <a:pt x="333" y="389"/>
                        <a:pt x="333" y="389"/>
                      </a:cubicBezTo>
                      <a:cubicBezTo>
                        <a:pt x="333" y="389"/>
                        <a:pt x="333" y="361"/>
                        <a:pt x="333" y="361"/>
                      </a:cubicBezTo>
                      <a:lnTo>
                        <a:pt x="139" y="140"/>
                      </a:lnTo>
                      <a:lnTo>
                        <a:pt x="943" y="140"/>
                      </a:lnTo>
                      <a:cubicBezTo>
                        <a:pt x="971" y="140"/>
                        <a:pt x="971" y="140"/>
                        <a:pt x="971" y="112"/>
                      </a:cubicBezTo>
                      <a:lnTo>
                        <a:pt x="971" y="29"/>
                      </a:lnTo>
                      <a:cubicBezTo>
                        <a:pt x="971" y="29"/>
                        <a:pt x="971" y="1"/>
                        <a:pt x="9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18"/>
                <p:cNvSpPr/>
                <p:nvPr/>
              </p:nvSpPr>
              <p:spPr>
                <a:xfrm>
                  <a:off x="6128984" y="4632100"/>
                  <a:ext cx="256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38" y="139"/>
                      </a:moveTo>
                      <a:cubicBezTo>
                        <a:pt x="722" y="139"/>
                        <a:pt x="805" y="167"/>
                        <a:pt x="833" y="194"/>
                      </a:cubicBezTo>
                      <a:cubicBezTo>
                        <a:pt x="888" y="222"/>
                        <a:pt x="916" y="277"/>
                        <a:pt x="916" y="361"/>
                      </a:cubicBezTo>
                      <a:cubicBezTo>
                        <a:pt x="916" y="416"/>
                        <a:pt x="888" y="472"/>
                        <a:pt x="833" y="527"/>
                      </a:cubicBezTo>
                      <a:cubicBezTo>
                        <a:pt x="805" y="555"/>
                        <a:pt x="722" y="582"/>
                        <a:pt x="638" y="582"/>
                      </a:cubicBezTo>
                      <a:lnTo>
                        <a:pt x="417" y="582"/>
                      </a:lnTo>
                      <a:cubicBezTo>
                        <a:pt x="306" y="582"/>
                        <a:pt x="250" y="555"/>
                        <a:pt x="195" y="527"/>
                      </a:cubicBezTo>
                      <a:cubicBezTo>
                        <a:pt x="139" y="472"/>
                        <a:pt x="139" y="416"/>
                        <a:pt x="139" y="361"/>
                      </a:cubicBezTo>
                      <a:cubicBezTo>
                        <a:pt x="139" y="277"/>
                        <a:pt x="139" y="222"/>
                        <a:pt x="195" y="194"/>
                      </a:cubicBezTo>
                      <a:cubicBezTo>
                        <a:pt x="250" y="167"/>
                        <a:pt x="306" y="139"/>
                        <a:pt x="417" y="139"/>
                      </a:cubicBezTo>
                      <a:close/>
                      <a:moveTo>
                        <a:pt x="389" y="0"/>
                      </a:moveTo>
                      <a:cubicBezTo>
                        <a:pt x="278" y="0"/>
                        <a:pt x="195" y="28"/>
                        <a:pt x="112" y="83"/>
                      </a:cubicBezTo>
                      <a:cubicBezTo>
                        <a:pt x="56" y="139"/>
                        <a:pt x="1" y="222"/>
                        <a:pt x="1" y="361"/>
                      </a:cubicBezTo>
                      <a:cubicBezTo>
                        <a:pt x="1" y="472"/>
                        <a:pt x="56" y="555"/>
                        <a:pt x="112" y="610"/>
                      </a:cubicBezTo>
                      <a:cubicBezTo>
                        <a:pt x="195" y="666"/>
                        <a:pt x="278" y="721"/>
                        <a:pt x="389" y="721"/>
                      </a:cubicBezTo>
                      <a:lnTo>
                        <a:pt x="638" y="721"/>
                      </a:lnTo>
                      <a:cubicBezTo>
                        <a:pt x="749" y="693"/>
                        <a:pt x="860" y="666"/>
                        <a:pt x="916" y="610"/>
                      </a:cubicBezTo>
                      <a:cubicBezTo>
                        <a:pt x="999" y="555"/>
                        <a:pt x="1027" y="472"/>
                        <a:pt x="1027" y="361"/>
                      </a:cubicBezTo>
                      <a:cubicBezTo>
                        <a:pt x="1027" y="222"/>
                        <a:pt x="999" y="139"/>
                        <a:pt x="916" y="83"/>
                      </a:cubicBezTo>
                      <a:cubicBezTo>
                        <a:pt x="860" y="28"/>
                        <a:pt x="749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18"/>
                <p:cNvSpPr/>
                <p:nvPr/>
              </p:nvSpPr>
              <p:spPr>
                <a:xfrm>
                  <a:off x="6128575" y="4611300"/>
                  <a:ext cx="256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694" extrusionOk="0">
                      <a:moveTo>
                        <a:pt x="943" y="1"/>
                      </a:moveTo>
                      <a:cubicBezTo>
                        <a:pt x="916" y="1"/>
                        <a:pt x="916" y="28"/>
                        <a:pt x="916" y="28"/>
                      </a:cubicBezTo>
                      <a:cubicBezTo>
                        <a:pt x="888" y="28"/>
                        <a:pt x="888" y="28"/>
                        <a:pt x="888" y="56"/>
                      </a:cubicBezTo>
                      <a:lnTo>
                        <a:pt x="888" y="500"/>
                      </a:lnTo>
                      <a:lnTo>
                        <a:pt x="611" y="222"/>
                      </a:lnTo>
                      <a:cubicBezTo>
                        <a:pt x="555" y="139"/>
                        <a:pt x="500" y="112"/>
                        <a:pt x="472" y="84"/>
                      </a:cubicBezTo>
                      <a:cubicBezTo>
                        <a:pt x="417" y="56"/>
                        <a:pt x="361" y="28"/>
                        <a:pt x="306" y="28"/>
                      </a:cubicBezTo>
                      <a:cubicBezTo>
                        <a:pt x="223" y="28"/>
                        <a:pt x="139" y="56"/>
                        <a:pt x="84" y="112"/>
                      </a:cubicBezTo>
                      <a:cubicBezTo>
                        <a:pt x="29" y="167"/>
                        <a:pt x="1" y="250"/>
                        <a:pt x="1" y="361"/>
                      </a:cubicBezTo>
                      <a:cubicBezTo>
                        <a:pt x="1" y="417"/>
                        <a:pt x="29" y="472"/>
                        <a:pt x="56" y="527"/>
                      </a:cubicBezTo>
                      <a:cubicBezTo>
                        <a:pt x="84" y="583"/>
                        <a:pt x="112" y="611"/>
                        <a:pt x="167" y="638"/>
                      </a:cubicBezTo>
                      <a:cubicBezTo>
                        <a:pt x="223" y="666"/>
                        <a:pt x="278" y="666"/>
                        <a:pt x="306" y="694"/>
                      </a:cubicBezTo>
                      <a:cubicBezTo>
                        <a:pt x="333" y="694"/>
                        <a:pt x="333" y="666"/>
                        <a:pt x="333" y="666"/>
                      </a:cubicBezTo>
                      <a:cubicBezTo>
                        <a:pt x="333" y="666"/>
                        <a:pt x="333" y="666"/>
                        <a:pt x="333" y="638"/>
                      </a:cubicBezTo>
                      <a:lnTo>
                        <a:pt x="333" y="583"/>
                      </a:lnTo>
                      <a:cubicBezTo>
                        <a:pt x="333" y="583"/>
                        <a:pt x="333" y="555"/>
                        <a:pt x="333" y="555"/>
                      </a:cubicBezTo>
                      <a:lnTo>
                        <a:pt x="306" y="555"/>
                      </a:lnTo>
                      <a:cubicBezTo>
                        <a:pt x="250" y="527"/>
                        <a:pt x="223" y="527"/>
                        <a:pt x="167" y="472"/>
                      </a:cubicBezTo>
                      <a:cubicBezTo>
                        <a:pt x="139" y="444"/>
                        <a:pt x="139" y="417"/>
                        <a:pt x="139" y="361"/>
                      </a:cubicBezTo>
                      <a:cubicBezTo>
                        <a:pt x="139" y="306"/>
                        <a:pt x="139" y="250"/>
                        <a:pt x="167" y="222"/>
                      </a:cubicBezTo>
                      <a:cubicBezTo>
                        <a:pt x="195" y="195"/>
                        <a:pt x="250" y="167"/>
                        <a:pt x="306" y="167"/>
                      </a:cubicBezTo>
                      <a:cubicBezTo>
                        <a:pt x="361" y="167"/>
                        <a:pt x="389" y="195"/>
                        <a:pt x="417" y="195"/>
                      </a:cubicBezTo>
                      <a:cubicBezTo>
                        <a:pt x="472" y="222"/>
                        <a:pt x="500" y="278"/>
                        <a:pt x="583" y="361"/>
                      </a:cubicBezTo>
                      <a:lnTo>
                        <a:pt x="888" y="666"/>
                      </a:lnTo>
                      <a:cubicBezTo>
                        <a:pt x="888" y="694"/>
                        <a:pt x="916" y="694"/>
                        <a:pt x="943" y="694"/>
                      </a:cubicBezTo>
                      <a:lnTo>
                        <a:pt x="999" y="694"/>
                      </a:lnTo>
                      <a:cubicBezTo>
                        <a:pt x="1027" y="694"/>
                        <a:pt x="1027" y="666"/>
                        <a:pt x="1027" y="666"/>
                      </a:cubicBezTo>
                      <a:lnTo>
                        <a:pt x="1027" y="56"/>
                      </a:lnTo>
                      <a:cubicBezTo>
                        <a:pt x="1027" y="28"/>
                        <a:pt x="1027" y="28"/>
                        <a:pt x="999" y="28"/>
                      </a:cubicBezTo>
                      <a:cubicBezTo>
                        <a:pt x="999" y="28"/>
                        <a:pt x="999" y="1"/>
                        <a:pt x="9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8"/>
                <p:cNvSpPr/>
                <p:nvPr/>
              </p:nvSpPr>
              <p:spPr>
                <a:xfrm>
                  <a:off x="6643694" y="4632100"/>
                  <a:ext cx="249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722" extrusionOk="0">
                      <a:moveTo>
                        <a:pt x="610" y="139"/>
                      </a:moveTo>
                      <a:cubicBezTo>
                        <a:pt x="693" y="139"/>
                        <a:pt x="776" y="167"/>
                        <a:pt x="804" y="194"/>
                      </a:cubicBezTo>
                      <a:cubicBezTo>
                        <a:pt x="860" y="222"/>
                        <a:pt x="887" y="277"/>
                        <a:pt x="887" y="361"/>
                      </a:cubicBezTo>
                      <a:cubicBezTo>
                        <a:pt x="887" y="416"/>
                        <a:pt x="860" y="472"/>
                        <a:pt x="804" y="527"/>
                      </a:cubicBezTo>
                      <a:cubicBezTo>
                        <a:pt x="776" y="555"/>
                        <a:pt x="693" y="582"/>
                        <a:pt x="610" y="582"/>
                      </a:cubicBezTo>
                      <a:lnTo>
                        <a:pt x="388" y="582"/>
                      </a:lnTo>
                      <a:cubicBezTo>
                        <a:pt x="305" y="582"/>
                        <a:pt x="222" y="555"/>
                        <a:pt x="166" y="527"/>
                      </a:cubicBezTo>
                      <a:cubicBezTo>
                        <a:pt x="139" y="472"/>
                        <a:pt x="111" y="416"/>
                        <a:pt x="111" y="361"/>
                      </a:cubicBezTo>
                      <a:cubicBezTo>
                        <a:pt x="111" y="277"/>
                        <a:pt x="139" y="222"/>
                        <a:pt x="166" y="194"/>
                      </a:cubicBezTo>
                      <a:cubicBezTo>
                        <a:pt x="222" y="167"/>
                        <a:pt x="305" y="139"/>
                        <a:pt x="388" y="139"/>
                      </a:cubicBezTo>
                      <a:close/>
                      <a:moveTo>
                        <a:pt x="361" y="0"/>
                      </a:moveTo>
                      <a:cubicBezTo>
                        <a:pt x="250" y="0"/>
                        <a:pt x="166" y="28"/>
                        <a:pt x="83" y="83"/>
                      </a:cubicBezTo>
                      <a:cubicBezTo>
                        <a:pt x="28" y="139"/>
                        <a:pt x="0" y="222"/>
                        <a:pt x="0" y="361"/>
                      </a:cubicBezTo>
                      <a:cubicBezTo>
                        <a:pt x="0" y="472"/>
                        <a:pt x="28" y="555"/>
                        <a:pt x="83" y="610"/>
                      </a:cubicBezTo>
                      <a:cubicBezTo>
                        <a:pt x="166" y="666"/>
                        <a:pt x="250" y="721"/>
                        <a:pt x="361" y="721"/>
                      </a:cubicBezTo>
                      <a:lnTo>
                        <a:pt x="610" y="721"/>
                      </a:lnTo>
                      <a:cubicBezTo>
                        <a:pt x="721" y="693"/>
                        <a:pt x="832" y="666"/>
                        <a:pt x="887" y="610"/>
                      </a:cubicBezTo>
                      <a:cubicBezTo>
                        <a:pt x="971" y="555"/>
                        <a:pt x="998" y="472"/>
                        <a:pt x="998" y="361"/>
                      </a:cubicBezTo>
                      <a:cubicBezTo>
                        <a:pt x="998" y="222"/>
                        <a:pt x="971" y="139"/>
                        <a:pt x="887" y="83"/>
                      </a:cubicBezTo>
                      <a:cubicBezTo>
                        <a:pt x="832" y="28"/>
                        <a:pt x="721" y="0"/>
                        <a:pt x="6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8"/>
                <p:cNvSpPr/>
                <p:nvPr/>
              </p:nvSpPr>
              <p:spPr>
                <a:xfrm>
                  <a:off x="6643556" y="4611300"/>
                  <a:ext cx="249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694" extrusionOk="0">
                      <a:moveTo>
                        <a:pt x="693" y="1"/>
                      </a:moveTo>
                      <a:cubicBezTo>
                        <a:pt x="610" y="1"/>
                        <a:pt x="555" y="28"/>
                        <a:pt x="499" y="84"/>
                      </a:cubicBezTo>
                      <a:cubicBezTo>
                        <a:pt x="444" y="139"/>
                        <a:pt x="416" y="195"/>
                        <a:pt x="416" y="306"/>
                      </a:cubicBezTo>
                      <a:lnTo>
                        <a:pt x="416" y="333"/>
                      </a:lnTo>
                      <a:lnTo>
                        <a:pt x="111" y="56"/>
                      </a:lnTo>
                      <a:cubicBezTo>
                        <a:pt x="111" y="28"/>
                        <a:pt x="83" y="28"/>
                        <a:pt x="83" y="28"/>
                      </a:cubicBezTo>
                      <a:lnTo>
                        <a:pt x="28" y="28"/>
                      </a:lnTo>
                      <a:cubicBezTo>
                        <a:pt x="28" y="28"/>
                        <a:pt x="28" y="28"/>
                        <a:pt x="0" y="56"/>
                      </a:cubicBezTo>
                      <a:lnTo>
                        <a:pt x="0" y="638"/>
                      </a:lnTo>
                      <a:cubicBezTo>
                        <a:pt x="28" y="666"/>
                        <a:pt x="28" y="666"/>
                        <a:pt x="28" y="666"/>
                      </a:cubicBezTo>
                      <a:lnTo>
                        <a:pt x="83" y="666"/>
                      </a:lnTo>
                      <a:cubicBezTo>
                        <a:pt x="83" y="666"/>
                        <a:pt x="111" y="666"/>
                        <a:pt x="111" y="638"/>
                      </a:cubicBezTo>
                      <a:lnTo>
                        <a:pt x="111" y="195"/>
                      </a:lnTo>
                      <a:lnTo>
                        <a:pt x="416" y="472"/>
                      </a:lnTo>
                      <a:cubicBezTo>
                        <a:pt x="444" y="500"/>
                        <a:pt x="444" y="500"/>
                        <a:pt x="471" y="500"/>
                      </a:cubicBezTo>
                      <a:lnTo>
                        <a:pt x="527" y="500"/>
                      </a:lnTo>
                      <a:cubicBezTo>
                        <a:pt x="527" y="472"/>
                        <a:pt x="527" y="472"/>
                        <a:pt x="527" y="472"/>
                      </a:cubicBezTo>
                      <a:lnTo>
                        <a:pt x="527" y="333"/>
                      </a:lnTo>
                      <a:cubicBezTo>
                        <a:pt x="527" y="195"/>
                        <a:pt x="582" y="112"/>
                        <a:pt x="693" y="112"/>
                      </a:cubicBezTo>
                      <a:cubicBezTo>
                        <a:pt x="749" y="112"/>
                        <a:pt x="804" y="139"/>
                        <a:pt x="832" y="195"/>
                      </a:cubicBezTo>
                      <a:cubicBezTo>
                        <a:pt x="860" y="222"/>
                        <a:pt x="887" y="278"/>
                        <a:pt x="887" y="333"/>
                      </a:cubicBezTo>
                      <a:cubicBezTo>
                        <a:pt x="887" y="389"/>
                        <a:pt x="887" y="444"/>
                        <a:pt x="860" y="500"/>
                      </a:cubicBezTo>
                      <a:cubicBezTo>
                        <a:pt x="832" y="527"/>
                        <a:pt x="804" y="555"/>
                        <a:pt x="749" y="583"/>
                      </a:cubicBezTo>
                      <a:lnTo>
                        <a:pt x="721" y="583"/>
                      </a:lnTo>
                      <a:cubicBezTo>
                        <a:pt x="721" y="583"/>
                        <a:pt x="721" y="611"/>
                        <a:pt x="721" y="611"/>
                      </a:cubicBezTo>
                      <a:lnTo>
                        <a:pt x="721" y="666"/>
                      </a:lnTo>
                      <a:cubicBezTo>
                        <a:pt x="721" y="694"/>
                        <a:pt x="721" y="694"/>
                        <a:pt x="749" y="694"/>
                      </a:cubicBezTo>
                      <a:cubicBezTo>
                        <a:pt x="804" y="694"/>
                        <a:pt x="832" y="694"/>
                        <a:pt x="887" y="666"/>
                      </a:cubicBezTo>
                      <a:cubicBezTo>
                        <a:pt x="915" y="638"/>
                        <a:pt x="943" y="583"/>
                        <a:pt x="971" y="527"/>
                      </a:cubicBezTo>
                      <a:cubicBezTo>
                        <a:pt x="998" y="472"/>
                        <a:pt x="998" y="417"/>
                        <a:pt x="998" y="333"/>
                      </a:cubicBezTo>
                      <a:cubicBezTo>
                        <a:pt x="998" y="278"/>
                        <a:pt x="998" y="222"/>
                        <a:pt x="971" y="167"/>
                      </a:cubicBezTo>
                      <a:cubicBezTo>
                        <a:pt x="943" y="112"/>
                        <a:pt x="915" y="56"/>
                        <a:pt x="860" y="28"/>
                      </a:cubicBezTo>
                      <a:cubicBezTo>
                        <a:pt x="832" y="1"/>
                        <a:pt x="776" y="1"/>
                        <a:pt x="6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18"/>
                <p:cNvSpPr/>
                <p:nvPr/>
              </p:nvSpPr>
              <p:spPr>
                <a:xfrm>
                  <a:off x="7157705" y="4632100"/>
                  <a:ext cx="249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722" extrusionOk="0">
                      <a:moveTo>
                        <a:pt x="611" y="139"/>
                      </a:moveTo>
                      <a:cubicBezTo>
                        <a:pt x="694" y="139"/>
                        <a:pt x="777" y="167"/>
                        <a:pt x="833" y="194"/>
                      </a:cubicBezTo>
                      <a:cubicBezTo>
                        <a:pt x="860" y="222"/>
                        <a:pt x="888" y="277"/>
                        <a:pt x="888" y="361"/>
                      </a:cubicBezTo>
                      <a:cubicBezTo>
                        <a:pt x="888" y="416"/>
                        <a:pt x="860" y="472"/>
                        <a:pt x="833" y="527"/>
                      </a:cubicBezTo>
                      <a:cubicBezTo>
                        <a:pt x="777" y="555"/>
                        <a:pt x="694" y="582"/>
                        <a:pt x="611" y="582"/>
                      </a:cubicBezTo>
                      <a:lnTo>
                        <a:pt x="389" y="582"/>
                      </a:lnTo>
                      <a:cubicBezTo>
                        <a:pt x="306" y="582"/>
                        <a:pt x="223" y="555"/>
                        <a:pt x="167" y="527"/>
                      </a:cubicBezTo>
                      <a:cubicBezTo>
                        <a:pt x="139" y="472"/>
                        <a:pt x="112" y="416"/>
                        <a:pt x="112" y="361"/>
                      </a:cubicBezTo>
                      <a:cubicBezTo>
                        <a:pt x="112" y="277"/>
                        <a:pt x="139" y="222"/>
                        <a:pt x="167" y="194"/>
                      </a:cubicBezTo>
                      <a:cubicBezTo>
                        <a:pt x="223" y="167"/>
                        <a:pt x="306" y="139"/>
                        <a:pt x="389" y="139"/>
                      </a:cubicBezTo>
                      <a:close/>
                      <a:moveTo>
                        <a:pt x="389" y="0"/>
                      </a:moveTo>
                      <a:cubicBezTo>
                        <a:pt x="250" y="0"/>
                        <a:pt x="167" y="28"/>
                        <a:pt x="112" y="83"/>
                      </a:cubicBezTo>
                      <a:cubicBezTo>
                        <a:pt x="28" y="139"/>
                        <a:pt x="1" y="222"/>
                        <a:pt x="1" y="361"/>
                      </a:cubicBezTo>
                      <a:cubicBezTo>
                        <a:pt x="1" y="472"/>
                        <a:pt x="28" y="555"/>
                        <a:pt x="112" y="610"/>
                      </a:cubicBezTo>
                      <a:cubicBezTo>
                        <a:pt x="167" y="666"/>
                        <a:pt x="250" y="721"/>
                        <a:pt x="389" y="721"/>
                      </a:cubicBezTo>
                      <a:lnTo>
                        <a:pt x="611" y="721"/>
                      </a:lnTo>
                      <a:cubicBezTo>
                        <a:pt x="749" y="693"/>
                        <a:pt x="833" y="666"/>
                        <a:pt x="916" y="610"/>
                      </a:cubicBezTo>
                      <a:cubicBezTo>
                        <a:pt x="971" y="555"/>
                        <a:pt x="999" y="472"/>
                        <a:pt x="999" y="361"/>
                      </a:cubicBezTo>
                      <a:cubicBezTo>
                        <a:pt x="999" y="222"/>
                        <a:pt x="971" y="139"/>
                        <a:pt x="916" y="83"/>
                      </a:cubicBezTo>
                      <a:cubicBezTo>
                        <a:pt x="833" y="28"/>
                        <a:pt x="74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18"/>
                <p:cNvSpPr/>
                <p:nvPr/>
              </p:nvSpPr>
              <p:spPr>
                <a:xfrm>
                  <a:off x="7157837" y="4609225"/>
                  <a:ext cx="24975" cy="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777" extrusionOk="0">
                      <a:moveTo>
                        <a:pt x="638" y="277"/>
                      </a:moveTo>
                      <a:lnTo>
                        <a:pt x="638" y="638"/>
                      </a:lnTo>
                      <a:lnTo>
                        <a:pt x="139" y="277"/>
                      </a:lnTo>
                      <a:close/>
                      <a:moveTo>
                        <a:pt x="638" y="0"/>
                      </a:moveTo>
                      <a:cubicBezTo>
                        <a:pt x="638" y="0"/>
                        <a:pt x="638" y="28"/>
                        <a:pt x="638" y="28"/>
                      </a:cubicBezTo>
                      <a:lnTo>
                        <a:pt x="638" y="167"/>
                      </a:lnTo>
                      <a:lnTo>
                        <a:pt x="1" y="167"/>
                      </a:lnTo>
                      <a:cubicBezTo>
                        <a:pt x="1" y="167"/>
                        <a:pt x="1" y="167"/>
                        <a:pt x="1" y="194"/>
                      </a:cubicBezTo>
                      <a:lnTo>
                        <a:pt x="1" y="277"/>
                      </a:lnTo>
                      <a:cubicBezTo>
                        <a:pt x="1" y="305"/>
                        <a:pt x="1" y="305"/>
                        <a:pt x="1" y="305"/>
                      </a:cubicBezTo>
                      <a:cubicBezTo>
                        <a:pt x="28" y="333"/>
                        <a:pt x="28" y="333"/>
                        <a:pt x="28" y="333"/>
                      </a:cubicBezTo>
                      <a:lnTo>
                        <a:pt x="638" y="749"/>
                      </a:lnTo>
                      <a:cubicBezTo>
                        <a:pt x="638" y="777"/>
                        <a:pt x="666" y="777"/>
                        <a:pt x="666" y="777"/>
                      </a:cubicBezTo>
                      <a:lnTo>
                        <a:pt x="749" y="777"/>
                      </a:lnTo>
                      <a:cubicBezTo>
                        <a:pt x="749" y="749"/>
                        <a:pt x="749" y="749"/>
                        <a:pt x="749" y="749"/>
                      </a:cubicBezTo>
                      <a:lnTo>
                        <a:pt x="749" y="277"/>
                      </a:lnTo>
                      <a:lnTo>
                        <a:pt x="999" y="277"/>
                      </a:lnTo>
                      <a:cubicBezTo>
                        <a:pt x="999" y="277"/>
                        <a:pt x="999" y="250"/>
                        <a:pt x="999" y="250"/>
                      </a:cubicBezTo>
                      <a:lnTo>
                        <a:pt x="999" y="194"/>
                      </a:lnTo>
                      <a:cubicBezTo>
                        <a:pt x="999" y="167"/>
                        <a:pt x="999" y="167"/>
                        <a:pt x="999" y="167"/>
                      </a:cubicBezTo>
                      <a:lnTo>
                        <a:pt x="749" y="167"/>
                      </a:lnTo>
                      <a:lnTo>
                        <a:pt x="749" y="28"/>
                      </a:lnTo>
                      <a:cubicBezTo>
                        <a:pt x="749" y="28"/>
                        <a:pt x="749" y="0"/>
                        <a:pt x="7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18"/>
                <p:cNvSpPr/>
                <p:nvPr/>
              </p:nvSpPr>
              <p:spPr>
                <a:xfrm>
                  <a:off x="7671715" y="4632100"/>
                  <a:ext cx="256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11" y="139"/>
                      </a:moveTo>
                      <a:cubicBezTo>
                        <a:pt x="722" y="139"/>
                        <a:pt x="777" y="167"/>
                        <a:pt x="833" y="194"/>
                      </a:cubicBezTo>
                      <a:cubicBezTo>
                        <a:pt x="888" y="222"/>
                        <a:pt x="888" y="277"/>
                        <a:pt x="888" y="361"/>
                      </a:cubicBezTo>
                      <a:cubicBezTo>
                        <a:pt x="888" y="416"/>
                        <a:pt x="888" y="472"/>
                        <a:pt x="833" y="527"/>
                      </a:cubicBezTo>
                      <a:cubicBezTo>
                        <a:pt x="777" y="555"/>
                        <a:pt x="722" y="582"/>
                        <a:pt x="611" y="582"/>
                      </a:cubicBezTo>
                      <a:lnTo>
                        <a:pt x="389" y="582"/>
                      </a:lnTo>
                      <a:cubicBezTo>
                        <a:pt x="306" y="582"/>
                        <a:pt x="223" y="555"/>
                        <a:pt x="195" y="527"/>
                      </a:cubicBezTo>
                      <a:cubicBezTo>
                        <a:pt x="140" y="472"/>
                        <a:pt x="112" y="416"/>
                        <a:pt x="112" y="361"/>
                      </a:cubicBezTo>
                      <a:cubicBezTo>
                        <a:pt x="112" y="277"/>
                        <a:pt x="140" y="222"/>
                        <a:pt x="195" y="194"/>
                      </a:cubicBezTo>
                      <a:cubicBezTo>
                        <a:pt x="223" y="167"/>
                        <a:pt x="306" y="139"/>
                        <a:pt x="389" y="139"/>
                      </a:cubicBezTo>
                      <a:close/>
                      <a:moveTo>
                        <a:pt x="389" y="0"/>
                      </a:moveTo>
                      <a:cubicBezTo>
                        <a:pt x="278" y="0"/>
                        <a:pt x="167" y="28"/>
                        <a:pt x="112" y="83"/>
                      </a:cubicBezTo>
                      <a:cubicBezTo>
                        <a:pt x="29" y="139"/>
                        <a:pt x="1" y="222"/>
                        <a:pt x="1" y="361"/>
                      </a:cubicBezTo>
                      <a:cubicBezTo>
                        <a:pt x="1" y="472"/>
                        <a:pt x="29" y="555"/>
                        <a:pt x="112" y="610"/>
                      </a:cubicBezTo>
                      <a:cubicBezTo>
                        <a:pt x="167" y="666"/>
                        <a:pt x="278" y="721"/>
                        <a:pt x="389" y="721"/>
                      </a:cubicBezTo>
                      <a:lnTo>
                        <a:pt x="639" y="721"/>
                      </a:lnTo>
                      <a:cubicBezTo>
                        <a:pt x="750" y="693"/>
                        <a:pt x="833" y="666"/>
                        <a:pt x="916" y="610"/>
                      </a:cubicBezTo>
                      <a:cubicBezTo>
                        <a:pt x="971" y="555"/>
                        <a:pt x="1027" y="472"/>
                        <a:pt x="1027" y="361"/>
                      </a:cubicBezTo>
                      <a:cubicBezTo>
                        <a:pt x="1027" y="222"/>
                        <a:pt x="971" y="139"/>
                        <a:pt x="916" y="83"/>
                      </a:cubicBezTo>
                      <a:cubicBezTo>
                        <a:pt x="833" y="28"/>
                        <a:pt x="75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18"/>
                <p:cNvSpPr/>
                <p:nvPr/>
              </p:nvSpPr>
              <p:spPr>
                <a:xfrm>
                  <a:off x="7672119" y="4611300"/>
                  <a:ext cx="256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694" extrusionOk="0">
                      <a:moveTo>
                        <a:pt x="694" y="1"/>
                      </a:moveTo>
                      <a:cubicBezTo>
                        <a:pt x="611" y="1"/>
                        <a:pt x="555" y="1"/>
                        <a:pt x="500" y="28"/>
                      </a:cubicBezTo>
                      <a:cubicBezTo>
                        <a:pt x="472" y="84"/>
                        <a:pt x="417" y="112"/>
                        <a:pt x="417" y="167"/>
                      </a:cubicBezTo>
                      <a:cubicBezTo>
                        <a:pt x="389" y="222"/>
                        <a:pt x="361" y="278"/>
                        <a:pt x="361" y="333"/>
                      </a:cubicBezTo>
                      <a:cubicBezTo>
                        <a:pt x="361" y="417"/>
                        <a:pt x="389" y="472"/>
                        <a:pt x="417" y="527"/>
                      </a:cubicBezTo>
                      <a:lnTo>
                        <a:pt x="140" y="500"/>
                      </a:lnTo>
                      <a:lnTo>
                        <a:pt x="140" y="84"/>
                      </a:lnTo>
                      <a:cubicBezTo>
                        <a:pt x="140" y="84"/>
                        <a:pt x="140" y="84"/>
                        <a:pt x="112" y="56"/>
                      </a:cubicBezTo>
                      <a:lnTo>
                        <a:pt x="29" y="56"/>
                      </a:lnTo>
                      <a:cubicBezTo>
                        <a:pt x="29" y="56"/>
                        <a:pt x="1" y="84"/>
                        <a:pt x="1" y="84"/>
                      </a:cubicBezTo>
                      <a:lnTo>
                        <a:pt x="1" y="583"/>
                      </a:lnTo>
                      <a:cubicBezTo>
                        <a:pt x="1" y="611"/>
                        <a:pt x="29" y="611"/>
                        <a:pt x="56" y="611"/>
                      </a:cubicBezTo>
                      <a:lnTo>
                        <a:pt x="528" y="666"/>
                      </a:lnTo>
                      <a:cubicBezTo>
                        <a:pt x="528" y="666"/>
                        <a:pt x="528" y="666"/>
                        <a:pt x="528" y="638"/>
                      </a:cubicBezTo>
                      <a:cubicBezTo>
                        <a:pt x="555" y="638"/>
                        <a:pt x="555" y="638"/>
                        <a:pt x="555" y="611"/>
                      </a:cubicBezTo>
                      <a:lnTo>
                        <a:pt x="555" y="555"/>
                      </a:lnTo>
                      <a:cubicBezTo>
                        <a:pt x="555" y="555"/>
                        <a:pt x="555" y="527"/>
                        <a:pt x="555" y="527"/>
                      </a:cubicBezTo>
                      <a:cubicBezTo>
                        <a:pt x="528" y="527"/>
                        <a:pt x="528" y="500"/>
                        <a:pt x="528" y="500"/>
                      </a:cubicBezTo>
                      <a:cubicBezTo>
                        <a:pt x="500" y="472"/>
                        <a:pt x="500" y="444"/>
                        <a:pt x="500" y="444"/>
                      </a:cubicBezTo>
                      <a:cubicBezTo>
                        <a:pt x="472" y="417"/>
                        <a:pt x="472" y="389"/>
                        <a:pt x="472" y="361"/>
                      </a:cubicBezTo>
                      <a:cubicBezTo>
                        <a:pt x="472" y="278"/>
                        <a:pt x="500" y="250"/>
                        <a:pt x="528" y="195"/>
                      </a:cubicBezTo>
                      <a:cubicBezTo>
                        <a:pt x="555" y="139"/>
                        <a:pt x="611" y="139"/>
                        <a:pt x="666" y="139"/>
                      </a:cubicBezTo>
                      <a:cubicBezTo>
                        <a:pt x="750" y="139"/>
                        <a:pt x="805" y="139"/>
                        <a:pt x="833" y="195"/>
                      </a:cubicBezTo>
                      <a:cubicBezTo>
                        <a:pt x="888" y="250"/>
                        <a:pt x="888" y="278"/>
                        <a:pt x="888" y="361"/>
                      </a:cubicBezTo>
                      <a:cubicBezTo>
                        <a:pt x="888" y="417"/>
                        <a:pt x="888" y="444"/>
                        <a:pt x="860" y="500"/>
                      </a:cubicBezTo>
                      <a:cubicBezTo>
                        <a:pt x="833" y="527"/>
                        <a:pt x="805" y="555"/>
                        <a:pt x="750" y="555"/>
                      </a:cubicBezTo>
                      <a:cubicBezTo>
                        <a:pt x="722" y="583"/>
                        <a:pt x="722" y="583"/>
                        <a:pt x="722" y="611"/>
                      </a:cubicBezTo>
                      <a:lnTo>
                        <a:pt x="722" y="666"/>
                      </a:lnTo>
                      <a:cubicBezTo>
                        <a:pt x="722" y="666"/>
                        <a:pt x="722" y="694"/>
                        <a:pt x="722" y="694"/>
                      </a:cubicBezTo>
                      <a:lnTo>
                        <a:pt x="750" y="694"/>
                      </a:lnTo>
                      <a:cubicBezTo>
                        <a:pt x="805" y="694"/>
                        <a:pt x="833" y="694"/>
                        <a:pt x="888" y="666"/>
                      </a:cubicBezTo>
                      <a:cubicBezTo>
                        <a:pt x="916" y="638"/>
                        <a:pt x="944" y="583"/>
                        <a:pt x="971" y="527"/>
                      </a:cubicBezTo>
                      <a:cubicBezTo>
                        <a:pt x="999" y="500"/>
                        <a:pt x="1027" y="417"/>
                        <a:pt x="1027" y="361"/>
                      </a:cubicBezTo>
                      <a:cubicBezTo>
                        <a:pt x="1027" y="278"/>
                        <a:pt x="999" y="222"/>
                        <a:pt x="971" y="167"/>
                      </a:cubicBezTo>
                      <a:cubicBezTo>
                        <a:pt x="944" y="112"/>
                        <a:pt x="916" y="84"/>
                        <a:pt x="860" y="28"/>
                      </a:cubicBezTo>
                      <a:cubicBezTo>
                        <a:pt x="805" y="1"/>
                        <a:pt x="750" y="1"/>
                        <a:pt x="6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8"/>
                <p:cNvSpPr/>
                <p:nvPr/>
              </p:nvSpPr>
              <p:spPr>
                <a:xfrm>
                  <a:off x="8186425" y="4632100"/>
                  <a:ext cx="2567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722" extrusionOk="0">
                      <a:moveTo>
                        <a:pt x="638" y="139"/>
                      </a:moveTo>
                      <a:cubicBezTo>
                        <a:pt x="721" y="139"/>
                        <a:pt x="777" y="167"/>
                        <a:pt x="832" y="194"/>
                      </a:cubicBezTo>
                      <a:cubicBezTo>
                        <a:pt x="887" y="222"/>
                        <a:pt x="915" y="277"/>
                        <a:pt x="915" y="361"/>
                      </a:cubicBezTo>
                      <a:cubicBezTo>
                        <a:pt x="915" y="416"/>
                        <a:pt x="887" y="472"/>
                        <a:pt x="832" y="527"/>
                      </a:cubicBezTo>
                      <a:cubicBezTo>
                        <a:pt x="777" y="555"/>
                        <a:pt x="721" y="582"/>
                        <a:pt x="638" y="582"/>
                      </a:cubicBezTo>
                      <a:lnTo>
                        <a:pt x="388" y="582"/>
                      </a:lnTo>
                      <a:cubicBezTo>
                        <a:pt x="305" y="582"/>
                        <a:pt x="250" y="555"/>
                        <a:pt x="194" y="527"/>
                      </a:cubicBezTo>
                      <a:cubicBezTo>
                        <a:pt x="139" y="472"/>
                        <a:pt x="111" y="416"/>
                        <a:pt x="111" y="361"/>
                      </a:cubicBezTo>
                      <a:cubicBezTo>
                        <a:pt x="111" y="277"/>
                        <a:pt x="139" y="222"/>
                        <a:pt x="194" y="194"/>
                      </a:cubicBezTo>
                      <a:cubicBezTo>
                        <a:pt x="250" y="167"/>
                        <a:pt x="305" y="139"/>
                        <a:pt x="388" y="139"/>
                      </a:cubicBezTo>
                      <a:close/>
                      <a:moveTo>
                        <a:pt x="388" y="0"/>
                      </a:moveTo>
                      <a:cubicBezTo>
                        <a:pt x="277" y="0"/>
                        <a:pt x="194" y="28"/>
                        <a:pt x="111" y="83"/>
                      </a:cubicBezTo>
                      <a:cubicBezTo>
                        <a:pt x="28" y="139"/>
                        <a:pt x="0" y="222"/>
                        <a:pt x="0" y="361"/>
                      </a:cubicBezTo>
                      <a:cubicBezTo>
                        <a:pt x="0" y="472"/>
                        <a:pt x="28" y="555"/>
                        <a:pt x="111" y="610"/>
                      </a:cubicBezTo>
                      <a:cubicBezTo>
                        <a:pt x="194" y="666"/>
                        <a:pt x="277" y="721"/>
                        <a:pt x="388" y="721"/>
                      </a:cubicBezTo>
                      <a:lnTo>
                        <a:pt x="638" y="721"/>
                      </a:lnTo>
                      <a:cubicBezTo>
                        <a:pt x="749" y="693"/>
                        <a:pt x="832" y="666"/>
                        <a:pt x="915" y="610"/>
                      </a:cubicBezTo>
                      <a:cubicBezTo>
                        <a:pt x="998" y="555"/>
                        <a:pt x="1026" y="472"/>
                        <a:pt x="1026" y="361"/>
                      </a:cubicBezTo>
                      <a:cubicBezTo>
                        <a:pt x="1026" y="222"/>
                        <a:pt x="998" y="139"/>
                        <a:pt x="915" y="83"/>
                      </a:cubicBezTo>
                      <a:cubicBezTo>
                        <a:pt x="832" y="28"/>
                        <a:pt x="749" y="0"/>
                        <a:pt x="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8"/>
                <p:cNvSpPr/>
                <p:nvPr/>
              </p:nvSpPr>
              <p:spPr>
                <a:xfrm>
                  <a:off x="8187100" y="4610600"/>
                  <a:ext cx="2500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" h="722" extrusionOk="0">
                      <a:moveTo>
                        <a:pt x="666" y="140"/>
                      </a:moveTo>
                      <a:cubicBezTo>
                        <a:pt x="694" y="140"/>
                        <a:pt x="750" y="140"/>
                        <a:pt x="777" y="167"/>
                      </a:cubicBezTo>
                      <a:cubicBezTo>
                        <a:pt x="805" y="195"/>
                        <a:pt x="833" y="223"/>
                        <a:pt x="860" y="250"/>
                      </a:cubicBezTo>
                      <a:cubicBezTo>
                        <a:pt x="860" y="278"/>
                        <a:pt x="888" y="306"/>
                        <a:pt x="888" y="361"/>
                      </a:cubicBezTo>
                      <a:cubicBezTo>
                        <a:pt x="888" y="389"/>
                        <a:pt x="860" y="445"/>
                        <a:pt x="860" y="472"/>
                      </a:cubicBezTo>
                      <a:cubicBezTo>
                        <a:pt x="833" y="500"/>
                        <a:pt x="805" y="528"/>
                        <a:pt x="777" y="555"/>
                      </a:cubicBezTo>
                      <a:cubicBezTo>
                        <a:pt x="750" y="583"/>
                        <a:pt x="694" y="583"/>
                        <a:pt x="666" y="583"/>
                      </a:cubicBezTo>
                      <a:cubicBezTo>
                        <a:pt x="611" y="583"/>
                        <a:pt x="583" y="583"/>
                        <a:pt x="528" y="555"/>
                      </a:cubicBezTo>
                      <a:cubicBezTo>
                        <a:pt x="500" y="528"/>
                        <a:pt x="472" y="500"/>
                        <a:pt x="472" y="472"/>
                      </a:cubicBezTo>
                      <a:cubicBezTo>
                        <a:pt x="445" y="445"/>
                        <a:pt x="445" y="389"/>
                        <a:pt x="445" y="361"/>
                      </a:cubicBezTo>
                      <a:cubicBezTo>
                        <a:pt x="445" y="334"/>
                        <a:pt x="445" y="278"/>
                        <a:pt x="472" y="250"/>
                      </a:cubicBezTo>
                      <a:cubicBezTo>
                        <a:pt x="472" y="223"/>
                        <a:pt x="500" y="195"/>
                        <a:pt x="528" y="167"/>
                      </a:cubicBezTo>
                      <a:cubicBezTo>
                        <a:pt x="583" y="140"/>
                        <a:pt x="611" y="140"/>
                        <a:pt x="666" y="140"/>
                      </a:cubicBezTo>
                      <a:close/>
                      <a:moveTo>
                        <a:pt x="666" y="1"/>
                      </a:moveTo>
                      <a:cubicBezTo>
                        <a:pt x="583" y="1"/>
                        <a:pt x="528" y="1"/>
                        <a:pt x="500" y="29"/>
                      </a:cubicBezTo>
                      <a:cubicBezTo>
                        <a:pt x="445" y="56"/>
                        <a:pt x="389" y="112"/>
                        <a:pt x="361" y="167"/>
                      </a:cubicBezTo>
                      <a:cubicBezTo>
                        <a:pt x="334" y="223"/>
                        <a:pt x="334" y="278"/>
                        <a:pt x="334" y="334"/>
                      </a:cubicBezTo>
                      <a:cubicBezTo>
                        <a:pt x="334" y="361"/>
                        <a:pt x="334" y="389"/>
                        <a:pt x="334" y="417"/>
                      </a:cubicBezTo>
                      <a:lnTo>
                        <a:pt x="29" y="223"/>
                      </a:lnTo>
                      <a:lnTo>
                        <a:pt x="1" y="223"/>
                      </a:lnTo>
                      <a:cubicBezTo>
                        <a:pt x="1" y="223"/>
                        <a:pt x="1" y="223"/>
                        <a:pt x="1" y="250"/>
                      </a:cubicBezTo>
                      <a:lnTo>
                        <a:pt x="1" y="306"/>
                      </a:lnTo>
                      <a:cubicBezTo>
                        <a:pt x="1" y="306"/>
                        <a:pt x="1" y="334"/>
                        <a:pt x="1" y="334"/>
                      </a:cubicBezTo>
                      <a:cubicBezTo>
                        <a:pt x="1" y="334"/>
                        <a:pt x="1" y="334"/>
                        <a:pt x="1" y="361"/>
                      </a:cubicBezTo>
                      <a:lnTo>
                        <a:pt x="29" y="361"/>
                      </a:lnTo>
                      <a:lnTo>
                        <a:pt x="389" y="639"/>
                      </a:lnTo>
                      <a:cubicBezTo>
                        <a:pt x="500" y="694"/>
                        <a:pt x="583" y="722"/>
                        <a:pt x="666" y="722"/>
                      </a:cubicBezTo>
                      <a:cubicBezTo>
                        <a:pt x="722" y="722"/>
                        <a:pt x="777" y="722"/>
                        <a:pt x="833" y="694"/>
                      </a:cubicBezTo>
                      <a:cubicBezTo>
                        <a:pt x="888" y="666"/>
                        <a:pt x="916" y="611"/>
                        <a:pt x="944" y="555"/>
                      </a:cubicBezTo>
                      <a:cubicBezTo>
                        <a:pt x="971" y="500"/>
                        <a:pt x="999" y="445"/>
                        <a:pt x="999" y="361"/>
                      </a:cubicBezTo>
                      <a:cubicBezTo>
                        <a:pt x="999" y="278"/>
                        <a:pt x="971" y="223"/>
                        <a:pt x="944" y="167"/>
                      </a:cubicBezTo>
                      <a:cubicBezTo>
                        <a:pt x="916" y="112"/>
                        <a:pt x="888" y="56"/>
                        <a:pt x="833" y="29"/>
                      </a:cubicBezTo>
                      <a:cubicBezTo>
                        <a:pt x="777" y="1"/>
                        <a:pt x="722" y="1"/>
                        <a:pt x="6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5" name="Google Shape;405;p18"/>
            <p:cNvGrpSpPr/>
            <p:nvPr/>
          </p:nvGrpSpPr>
          <p:grpSpPr>
            <a:xfrm>
              <a:off x="8669664" y="245588"/>
              <a:ext cx="228825" cy="228825"/>
              <a:chOff x="3023950" y="3689950"/>
              <a:chExt cx="316100" cy="316100"/>
            </a:xfrm>
          </p:grpSpPr>
          <p:sp>
            <p:nvSpPr>
              <p:cNvPr id="406" name="Google Shape;406;p18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" name="Google Shape;409;p18"/>
            <p:cNvGrpSpPr/>
            <p:nvPr/>
          </p:nvGrpSpPr>
          <p:grpSpPr>
            <a:xfrm>
              <a:off x="245739" y="245588"/>
              <a:ext cx="228825" cy="228825"/>
              <a:chOff x="3023950" y="3689950"/>
              <a:chExt cx="316100" cy="316100"/>
            </a:xfrm>
          </p:grpSpPr>
          <p:sp>
            <p:nvSpPr>
              <p:cNvPr id="410" name="Google Shape;410;p18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8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8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18"/>
            <p:cNvGrpSpPr/>
            <p:nvPr/>
          </p:nvGrpSpPr>
          <p:grpSpPr>
            <a:xfrm>
              <a:off x="245752" y="4669065"/>
              <a:ext cx="228825" cy="228856"/>
              <a:chOff x="3023950" y="3689950"/>
              <a:chExt cx="316100" cy="316100"/>
            </a:xfrm>
          </p:grpSpPr>
          <p:sp>
            <p:nvSpPr>
              <p:cNvPr id="414" name="Google Shape;414;p18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8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8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2325707" y="3072968"/>
            <a:ext cx="45009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418" name="Google Shape;418;p18"/>
          <p:cNvSpPr txBox="1">
            <a:spLocks noGrp="1"/>
          </p:cNvSpPr>
          <p:nvPr>
            <p:ph type="subTitle" idx="1"/>
          </p:nvPr>
        </p:nvSpPr>
        <p:spPr>
          <a:xfrm>
            <a:off x="1709807" y="1444793"/>
            <a:ext cx="5732700" cy="16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>
            <a:spLocks noGrp="1"/>
          </p:cNvSpPr>
          <p:nvPr>
            <p:ph type="title"/>
          </p:nvPr>
        </p:nvSpPr>
        <p:spPr>
          <a:xfrm>
            <a:off x="4682400" y="1695450"/>
            <a:ext cx="37467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subTitle" idx="1"/>
          </p:nvPr>
        </p:nvSpPr>
        <p:spPr>
          <a:xfrm>
            <a:off x="4682400" y="2451150"/>
            <a:ext cx="3746700" cy="9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2" name="Google Shape;422;p19"/>
          <p:cNvGrpSpPr/>
          <p:nvPr/>
        </p:nvGrpSpPr>
        <p:grpSpPr>
          <a:xfrm>
            <a:off x="4675037" y="1648692"/>
            <a:ext cx="4108323" cy="3132999"/>
            <a:chOff x="5614975" y="2571738"/>
            <a:chExt cx="2725075" cy="2078413"/>
          </a:xfrm>
        </p:grpSpPr>
        <p:grpSp>
          <p:nvGrpSpPr>
            <p:cNvPr id="423" name="Google Shape;423;p19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424" name="Google Shape;424;p19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9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9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9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9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9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9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9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9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19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437" name="Google Shape;437;p19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9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9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9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" name="Google Shape;449;p19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450" name="Google Shape;450;p1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19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454" name="Google Shape;454;p1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9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458" name="Google Shape;458;p1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grpSp>
        <p:nvGrpSpPr>
          <p:cNvPr id="463" name="Google Shape;463;p20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464" name="Google Shape;464;p2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0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468" name="Google Shape;468;p2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20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472" name="Google Shape;472;p2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22" name="Google Shape;22;p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26" name="Google Shape;26;p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45739" y="4669065"/>
            <a:ext cx="228825" cy="228856"/>
            <a:chOff x="3023950" y="3689950"/>
            <a:chExt cx="316100" cy="316100"/>
          </a:xfrm>
        </p:grpSpPr>
        <p:sp>
          <p:nvSpPr>
            <p:cNvPr id="30" name="Google Shape;30;p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672726" y="1648692"/>
            <a:ext cx="4108323" cy="3132999"/>
            <a:chOff x="5614975" y="2571738"/>
            <a:chExt cx="2725075" cy="2078413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48" name="Google Shape;48;p3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3"/>
          <p:cNvSpPr txBox="1">
            <a:spLocks noGrp="1"/>
          </p:cNvSpPr>
          <p:nvPr>
            <p:ph type="title" hasCustomPrompt="1"/>
          </p:nvPr>
        </p:nvSpPr>
        <p:spPr>
          <a:xfrm>
            <a:off x="4064725" y="1001700"/>
            <a:ext cx="1270200" cy="11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/>
          </p:nvPr>
        </p:nvSpPr>
        <p:spPr>
          <a:xfrm>
            <a:off x="4064725" y="2285700"/>
            <a:ext cx="43593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4064725" y="3266100"/>
            <a:ext cx="43593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1"/>
          <p:cNvGrpSpPr/>
          <p:nvPr/>
        </p:nvGrpSpPr>
        <p:grpSpPr>
          <a:xfrm>
            <a:off x="4668621" y="1648692"/>
            <a:ext cx="4108323" cy="3132999"/>
            <a:chOff x="5614975" y="2571738"/>
            <a:chExt cx="2725075" cy="2078413"/>
          </a:xfrm>
        </p:grpSpPr>
        <p:grpSp>
          <p:nvGrpSpPr>
            <p:cNvPr id="477" name="Google Shape;477;p21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478" name="Google Shape;478;p21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1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1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1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1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1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1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1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1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1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1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1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" name="Google Shape;490;p21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491" name="Google Shape;491;p21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1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1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1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1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1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1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3" name="Google Shape;50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504" name="Google Shape;504;p21"/>
          <p:cNvSpPr txBox="1">
            <a:spLocks noGrp="1"/>
          </p:cNvSpPr>
          <p:nvPr>
            <p:ph type="title" idx="2"/>
          </p:nvPr>
        </p:nvSpPr>
        <p:spPr>
          <a:xfrm>
            <a:off x="2917650" y="1445400"/>
            <a:ext cx="3308700" cy="780900"/>
          </a:xfrm>
          <a:prstGeom prst="rect">
            <a:avLst/>
          </a:prstGeom>
        </p:spPr>
        <p:txBody>
          <a:bodyPr spcFirstLastPara="1" wrap="square" lIns="0" tIns="182875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1"/>
          <p:cNvSpPr txBox="1">
            <a:spLocks noGrp="1"/>
          </p:cNvSpPr>
          <p:nvPr>
            <p:ph type="subTitle" idx="1"/>
          </p:nvPr>
        </p:nvSpPr>
        <p:spPr>
          <a:xfrm>
            <a:off x="1994100" y="3665925"/>
            <a:ext cx="51558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6" name="Google Shape;506;p21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507" name="Google Shape;507;p2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1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511" name="Google Shape;511;p2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1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515" name="Google Shape;515;p2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grpSp>
        <p:nvGrpSpPr>
          <p:cNvPr id="520" name="Google Shape;520;p22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521" name="Google Shape;521;p2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22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525" name="Google Shape;525;p2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2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529" name="Google Shape;529;p2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22"/>
          <p:cNvSpPr txBox="1">
            <a:spLocks noGrp="1"/>
          </p:cNvSpPr>
          <p:nvPr>
            <p:ph type="subTitle" idx="1"/>
          </p:nvPr>
        </p:nvSpPr>
        <p:spPr>
          <a:xfrm>
            <a:off x="3905600" y="1733075"/>
            <a:ext cx="45186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"/>
          <p:cNvSpPr txBox="1">
            <a:spLocks noGrp="1"/>
          </p:cNvSpPr>
          <p:nvPr>
            <p:ph type="title"/>
          </p:nvPr>
        </p:nvSpPr>
        <p:spPr>
          <a:xfrm>
            <a:off x="937525" y="1458300"/>
            <a:ext cx="3634500" cy="1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535" name="Google Shape;535;p23"/>
          <p:cNvSpPr txBox="1">
            <a:spLocks noGrp="1"/>
          </p:cNvSpPr>
          <p:nvPr>
            <p:ph type="subTitle" idx="1"/>
          </p:nvPr>
        </p:nvSpPr>
        <p:spPr>
          <a:xfrm>
            <a:off x="1341300" y="2895575"/>
            <a:ext cx="32307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6" name="Google Shape;536;p23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537" name="Google Shape;537;p2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23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541" name="Google Shape;541;p2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23"/>
          <p:cNvGrpSpPr/>
          <p:nvPr/>
        </p:nvGrpSpPr>
        <p:grpSpPr>
          <a:xfrm>
            <a:off x="8669664" y="2457338"/>
            <a:ext cx="228825" cy="228825"/>
            <a:chOff x="3023950" y="3689950"/>
            <a:chExt cx="316100" cy="316100"/>
          </a:xfrm>
        </p:grpSpPr>
        <p:sp>
          <p:nvSpPr>
            <p:cNvPr id="545" name="Google Shape;545;p2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4"/>
          <p:cNvSpPr txBox="1">
            <a:spLocks noGrp="1"/>
          </p:cNvSpPr>
          <p:nvPr>
            <p:ph type="title"/>
          </p:nvPr>
        </p:nvSpPr>
        <p:spPr>
          <a:xfrm>
            <a:off x="937525" y="1695450"/>
            <a:ext cx="3429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1"/>
          </p:nvPr>
        </p:nvSpPr>
        <p:spPr>
          <a:xfrm>
            <a:off x="720000" y="2535750"/>
            <a:ext cx="36786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24"/>
          <p:cNvGrpSpPr/>
          <p:nvPr/>
        </p:nvGrpSpPr>
        <p:grpSpPr>
          <a:xfrm>
            <a:off x="4672726" y="1652797"/>
            <a:ext cx="4108323" cy="3132999"/>
            <a:chOff x="5614975" y="2571738"/>
            <a:chExt cx="2725075" cy="2078413"/>
          </a:xfrm>
        </p:grpSpPr>
        <p:grpSp>
          <p:nvGrpSpPr>
            <p:cNvPr id="552" name="Google Shape;552;p24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553" name="Google Shape;553;p24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4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24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566" name="Google Shape;566;p24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579" name="Google Shape;579;p2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24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583" name="Google Shape;583;p2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5"/>
          <p:cNvSpPr txBox="1">
            <a:spLocks noGrp="1"/>
          </p:cNvSpPr>
          <p:nvPr>
            <p:ph type="title"/>
          </p:nvPr>
        </p:nvSpPr>
        <p:spPr>
          <a:xfrm>
            <a:off x="4745400" y="1695450"/>
            <a:ext cx="3429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588" name="Google Shape;588;p25"/>
          <p:cNvSpPr txBox="1">
            <a:spLocks noGrp="1"/>
          </p:cNvSpPr>
          <p:nvPr>
            <p:ph type="subTitle" idx="1"/>
          </p:nvPr>
        </p:nvSpPr>
        <p:spPr>
          <a:xfrm>
            <a:off x="4745400" y="2538125"/>
            <a:ext cx="36786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9" name="Google Shape;589;p25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590" name="Google Shape;590;p2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5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594" name="Google Shape;594;p2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25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598" name="Google Shape;598;p2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25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602" name="Google Shape;602;p2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5"/>
          <p:cNvSpPr txBox="1"/>
          <p:nvPr/>
        </p:nvSpPr>
        <p:spPr>
          <a:xfrm>
            <a:off x="2499450" y="48877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5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4679100" cy="17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9" name="Google Shape;609;p26"/>
          <p:cNvSpPr txBox="1"/>
          <p:nvPr/>
        </p:nvSpPr>
        <p:spPr>
          <a:xfrm rot="-5400000">
            <a:off x="6518739" y="2494638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7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6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7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sp>
        <p:nvSpPr>
          <p:cNvPr id="613" name="Google Shape;613;p27"/>
          <p:cNvSpPr txBox="1">
            <a:spLocks noGrp="1"/>
          </p:cNvSpPr>
          <p:nvPr>
            <p:ph type="subTitle" idx="1"/>
          </p:nvPr>
        </p:nvSpPr>
        <p:spPr>
          <a:xfrm>
            <a:off x="725625" y="1435975"/>
            <a:ext cx="3851100" cy="27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7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8"/>
          <p:cNvSpPr txBox="1">
            <a:spLocks noGrp="1"/>
          </p:cNvSpPr>
          <p:nvPr>
            <p:ph type="title"/>
          </p:nvPr>
        </p:nvSpPr>
        <p:spPr>
          <a:xfrm>
            <a:off x="3590925" y="1378448"/>
            <a:ext cx="4833000" cy="6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28"/>
          <p:cNvSpPr txBox="1">
            <a:spLocks noGrp="1"/>
          </p:cNvSpPr>
          <p:nvPr>
            <p:ph type="subTitle" idx="1"/>
          </p:nvPr>
        </p:nvSpPr>
        <p:spPr>
          <a:xfrm>
            <a:off x="3591003" y="2051348"/>
            <a:ext cx="4833000" cy="17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7" name="Google Shape;617;p28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618" name="Google Shape;618;p2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28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622" name="Google Shape;622;p2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8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626" name="Google Shape;626;p2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7_1_1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29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631" name="Google Shape;631;p2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29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635" name="Google Shape;635;p2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29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639" name="Google Shape;639;p2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643" name="Google Shape;643;p29"/>
          <p:cNvSpPr txBox="1">
            <a:spLocks noGrp="1"/>
          </p:cNvSpPr>
          <p:nvPr>
            <p:ph type="title" idx="2"/>
          </p:nvPr>
        </p:nvSpPr>
        <p:spPr>
          <a:xfrm>
            <a:off x="720000" y="1445400"/>
            <a:ext cx="7704000" cy="397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0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0"/>
          <p:cNvSpPr txBox="1">
            <a:spLocks noGrp="1"/>
          </p:cNvSpPr>
          <p:nvPr>
            <p:ph type="body" idx="1"/>
          </p:nvPr>
        </p:nvSpPr>
        <p:spPr>
          <a:xfrm>
            <a:off x="720000" y="1750925"/>
            <a:ext cx="38520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47" name="Google Shape;647;p30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648" name="Google Shape;648;p3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0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652" name="Google Shape;652;p3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30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656" name="Google Shape;656;p3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0"/>
          <p:cNvSpPr txBox="1">
            <a:spLocks noGrp="1"/>
          </p:cNvSpPr>
          <p:nvPr>
            <p:ph type="body" idx="2"/>
          </p:nvPr>
        </p:nvSpPr>
        <p:spPr>
          <a:xfrm>
            <a:off x="4572000" y="1751085"/>
            <a:ext cx="38520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4623226" y="329155"/>
            <a:ext cx="4189623" cy="3267308"/>
            <a:chOff x="4623226" y="329155"/>
            <a:chExt cx="4189623" cy="3267308"/>
          </a:xfrm>
        </p:grpSpPr>
        <p:grpSp>
          <p:nvGrpSpPr>
            <p:cNvPr id="65" name="Google Shape;65;p4"/>
            <p:cNvGrpSpPr/>
            <p:nvPr/>
          </p:nvGrpSpPr>
          <p:grpSpPr>
            <a:xfrm>
              <a:off x="8755334" y="585997"/>
              <a:ext cx="57515" cy="3010466"/>
              <a:chOff x="8301900" y="2571738"/>
              <a:chExt cx="38150" cy="1997125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4"/>
            <p:cNvGrpSpPr/>
            <p:nvPr/>
          </p:nvGrpSpPr>
          <p:grpSpPr>
            <a:xfrm>
              <a:off x="4623226" y="329155"/>
              <a:ext cx="3915426" cy="61690"/>
              <a:chOff x="5614975" y="4609225"/>
              <a:chExt cx="2597125" cy="40925"/>
            </a:xfrm>
          </p:grpSpPr>
          <p:sp>
            <p:nvSpPr>
              <p:cNvPr id="79" name="Google Shape;79;p4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720000" y="1225625"/>
            <a:ext cx="7704000" cy="3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94" name="Google Shape;94;p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98" name="Google Shape;98;p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02" name="Google Shape;102;p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06" name="Google Shape;106;p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31"/>
          <p:cNvGrpSpPr/>
          <p:nvPr/>
        </p:nvGrpSpPr>
        <p:grpSpPr>
          <a:xfrm>
            <a:off x="4672726" y="1652797"/>
            <a:ext cx="4108323" cy="3132999"/>
            <a:chOff x="5614975" y="2571738"/>
            <a:chExt cx="2725075" cy="2078413"/>
          </a:xfrm>
        </p:grpSpPr>
        <p:grpSp>
          <p:nvGrpSpPr>
            <p:cNvPr id="662" name="Google Shape;662;p31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663" name="Google Shape;663;p31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31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676" name="Google Shape;676;p31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8" name="Google Shape;688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689" name="Google Shape;689;p31"/>
          <p:cNvSpPr txBox="1">
            <a:spLocks noGrp="1"/>
          </p:cNvSpPr>
          <p:nvPr>
            <p:ph type="title" idx="2"/>
          </p:nvPr>
        </p:nvSpPr>
        <p:spPr>
          <a:xfrm>
            <a:off x="778650" y="2421024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31"/>
          <p:cNvSpPr txBox="1">
            <a:spLocks noGrp="1"/>
          </p:cNvSpPr>
          <p:nvPr>
            <p:ph type="title" idx="3"/>
          </p:nvPr>
        </p:nvSpPr>
        <p:spPr>
          <a:xfrm>
            <a:off x="2711750" y="2421000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31"/>
          <p:cNvSpPr txBox="1">
            <a:spLocks noGrp="1"/>
          </p:cNvSpPr>
          <p:nvPr>
            <p:ph type="title" idx="4"/>
          </p:nvPr>
        </p:nvSpPr>
        <p:spPr>
          <a:xfrm>
            <a:off x="4644850" y="2421000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31"/>
          <p:cNvSpPr txBox="1">
            <a:spLocks noGrp="1"/>
          </p:cNvSpPr>
          <p:nvPr>
            <p:ph type="title" idx="5"/>
          </p:nvPr>
        </p:nvSpPr>
        <p:spPr>
          <a:xfrm>
            <a:off x="6577950" y="2421000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31"/>
          <p:cNvSpPr txBox="1">
            <a:spLocks noGrp="1"/>
          </p:cNvSpPr>
          <p:nvPr>
            <p:ph type="subTitle" idx="1"/>
          </p:nvPr>
        </p:nvSpPr>
        <p:spPr>
          <a:xfrm>
            <a:off x="778650" y="3058000"/>
            <a:ext cx="1787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31"/>
          <p:cNvSpPr txBox="1">
            <a:spLocks noGrp="1"/>
          </p:cNvSpPr>
          <p:nvPr>
            <p:ph type="subTitle" idx="6"/>
          </p:nvPr>
        </p:nvSpPr>
        <p:spPr>
          <a:xfrm>
            <a:off x="2711750" y="3058000"/>
            <a:ext cx="1787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31"/>
          <p:cNvSpPr txBox="1">
            <a:spLocks noGrp="1"/>
          </p:cNvSpPr>
          <p:nvPr>
            <p:ph type="subTitle" idx="7"/>
          </p:nvPr>
        </p:nvSpPr>
        <p:spPr>
          <a:xfrm>
            <a:off x="4644850" y="3058000"/>
            <a:ext cx="1787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31"/>
          <p:cNvSpPr txBox="1">
            <a:spLocks noGrp="1"/>
          </p:cNvSpPr>
          <p:nvPr>
            <p:ph type="subTitle" idx="8"/>
          </p:nvPr>
        </p:nvSpPr>
        <p:spPr>
          <a:xfrm>
            <a:off x="6577950" y="3058000"/>
            <a:ext cx="1787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7" name="Google Shape;697;p31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698" name="Google Shape;698;p3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1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702" name="Google Shape;702;p3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31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706" name="Google Shape;706;p3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_1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711" name="Google Shape;711;p32"/>
          <p:cNvSpPr txBox="1">
            <a:spLocks noGrp="1"/>
          </p:cNvSpPr>
          <p:nvPr>
            <p:ph type="title" idx="2"/>
          </p:nvPr>
        </p:nvSpPr>
        <p:spPr>
          <a:xfrm>
            <a:off x="867749" y="2192424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2" name="Google Shape;712;p32"/>
          <p:cNvSpPr txBox="1">
            <a:spLocks noGrp="1"/>
          </p:cNvSpPr>
          <p:nvPr>
            <p:ph type="title" idx="3"/>
          </p:nvPr>
        </p:nvSpPr>
        <p:spPr>
          <a:xfrm>
            <a:off x="2777181" y="2497200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32"/>
          <p:cNvSpPr txBox="1">
            <a:spLocks noGrp="1"/>
          </p:cNvSpPr>
          <p:nvPr>
            <p:ph type="title" idx="4"/>
          </p:nvPr>
        </p:nvSpPr>
        <p:spPr>
          <a:xfrm>
            <a:off x="4762081" y="2802000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32"/>
          <p:cNvSpPr txBox="1">
            <a:spLocks noGrp="1"/>
          </p:cNvSpPr>
          <p:nvPr>
            <p:ph type="title" idx="5"/>
          </p:nvPr>
        </p:nvSpPr>
        <p:spPr>
          <a:xfrm>
            <a:off x="6718849" y="3106800"/>
            <a:ext cx="1787400" cy="4623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5" name="Google Shape;715;p32"/>
          <p:cNvSpPr txBox="1">
            <a:spLocks noGrp="1"/>
          </p:cNvSpPr>
          <p:nvPr>
            <p:ph type="subTitle" idx="1"/>
          </p:nvPr>
        </p:nvSpPr>
        <p:spPr>
          <a:xfrm>
            <a:off x="867749" y="2765000"/>
            <a:ext cx="17874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32"/>
          <p:cNvSpPr txBox="1">
            <a:spLocks noGrp="1"/>
          </p:cNvSpPr>
          <p:nvPr>
            <p:ph type="subTitle" idx="6"/>
          </p:nvPr>
        </p:nvSpPr>
        <p:spPr>
          <a:xfrm>
            <a:off x="2777181" y="3069700"/>
            <a:ext cx="17874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32"/>
          <p:cNvSpPr txBox="1">
            <a:spLocks noGrp="1"/>
          </p:cNvSpPr>
          <p:nvPr>
            <p:ph type="subTitle" idx="7"/>
          </p:nvPr>
        </p:nvSpPr>
        <p:spPr>
          <a:xfrm>
            <a:off x="4762081" y="3374500"/>
            <a:ext cx="17874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2"/>
          <p:cNvSpPr txBox="1">
            <a:spLocks noGrp="1"/>
          </p:cNvSpPr>
          <p:nvPr>
            <p:ph type="subTitle" idx="8"/>
          </p:nvPr>
        </p:nvSpPr>
        <p:spPr>
          <a:xfrm>
            <a:off x="6718855" y="3679300"/>
            <a:ext cx="17874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9" name="Google Shape;719;p32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720" name="Google Shape;720;p3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2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724" name="Google Shape;724;p3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2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728" name="Google Shape;728;p3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2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pSp>
        <p:nvGrpSpPr>
          <p:cNvPr id="732" name="Google Shape;732;p32"/>
          <p:cNvGrpSpPr/>
          <p:nvPr/>
        </p:nvGrpSpPr>
        <p:grpSpPr>
          <a:xfrm>
            <a:off x="8669427" y="4667865"/>
            <a:ext cx="228825" cy="228856"/>
            <a:chOff x="3023950" y="3689950"/>
            <a:chExt cx="316100" cy="316100"/>
          </a:xfrm>
        </p:grpSpPr>
        <p:sp>
          <p:nvSpPr>
            <p:cNvPr id="733" name="Google Shape;733;p3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1_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grpSp>
        <p:nvGrpSpPr>
          <p:cNvPr id="738" name="Google Shape;738;p33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739" name="Google Shape;739;p3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3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743" name="Google Shape;743;p33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33"/>
          <p:cNvGrpSpPr/>
          <p:nvPr/>
        </p:nvGrpSpPr>
        <p:grpSpPr>
          <a:xfrm>
            <a:off x="4672726" y="1652797"/>
            <a:ext cx="4108323" cy="3132999"/>
            <a:chOff x="5614975" y="2571738"/>
            <a:chExt cx="2725075" cy="2078413"/>
          </a:xfrm>
        </p:grpSpPr>
        <p:grpSp>
          <p:nvGrpSpPr>
            <p:cNvPr id="747" name="Google Shape;747;p33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748" name="Google Shape;748;p33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33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761" name="Google Shape;761;p33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33"/>
          <p:cNvSpPr txBox="1">
            <a:spLocks noGrp="1"/>
          </p:cNvSpPr>
          <p:nvPr>
            <p:ph type="title" idx="2"/>
          </p:nvPr>
        </p:nvSpPr>
        <p:spPr>
          <a:xfrm>
            <a:off x="1218368" y="1611844"/>
            <a:ext cx="2105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74" name="Google Shape;774;p33"/>
          <p:cNvSpPr txBox="1">
            <a:spLocks noGrp="1"/>
          </p:cNvSpPr>
          <p:nvPr>
            <p:ph type="subTitle" idx="1"/>
          </p:nvPr>
        </p:nvSpPr>
        <p:spPr>
          <a:xfrm>
            <a:off x="812466" y="2269375"/>
            <a:ext cx="251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33"/>
          <p:cNvSpPr txBox="1">
            <a:spLocks noGrp="1"/>
          </p:cNvSpPr>
          <p:nvPr>
            <p:ph type="title" idx="3"/>
          </p:nvPr>
        </p:nvSpPr>
        <p:spPr>
          <a:xfrm>
            <a:off x="5804868" y="1611844"/>
            <a:ext cx="2105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76" name="Google Shape;776;p33"/>
          <p:cNvSpPr txBox="1">
            <a:spLocks noGrp="1"/>
          </p:cNvSpPr>
          <p:nvPr>
            <p:ph type="subTitle" idx="4"/>
          </p:nvPr>
        </p:nvSpPr>
        <p:spPr>
          <a:xfrm>
            <a:off x="5804869" y="2269375"/>
            <a:ext cx="251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33"/>
          <p:cNvSpPr txBox="1">
            <a:spLocks noGrp="1"/>
          </p:cNvSpPr>
          <p:nvPr>
            <p:ph type="title" idx="5"/>
          </p:nvPr>
        </p:nvSpPr>
        <p:spPr>
          <a:xfrm>
            <a:off x="1218368" y="3116250"/>
            <a:ext cx="2105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78" name="Google Shape;778;p33"/>
          <p:cNvSpPr txBox="1">
            <a:spLocks noGrp="1"/>
          </p:cNvSpPr>
          <p:nvPr>
            <p:ph type="subTitle" idx="6"/>
          </p:nvPr>
        </p:nvSpPr>
        <p:spPr>
          <a:xfrm>
            <a:off x="812466" y="3771085"/>
            <a:ext cx="251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33"/>
          <p:cNvSpPr txBox="1">
            <a:spLocks noGrp="1"/>
          </p:cNvSpPr>
          <p:nvPr>
            <p:ph type="title" idx="7"/>
          </p:nvPr>
        </p:nvSpPr>
        <p:spPr>
          <a:xfrm>
            <a:off x="5804868" y="3116250"/>
            <a:ext cx="2105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80" name="Google Shape;780;p33"/>
          <p:cNvSpPr txBox="1">
            <a:spLocks noGrp="1"/>
          </p:cNvSpPr>
          <p:nvPr>
            <p:ph type="subTitle" idx="8"/>
          </p:nvPr>
        </p:nvSpPr>
        <p:spPr>
          <a:xfrm>
            <a:off x="5804869" y="3771085"/>
            <a:ext cx="2511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783" name="Google Shape;783;p34"/>
          <p:cNvSpPr txBox="1">
            <a:spLocks noGrp="1"/>
          </p:cNvSpPr>
          <p:nvPr>
            <p:ph type="title" idx="2"/>
          </p:nvPr>
        </p:nvSpPr>
        <p:spPr>
          <a:xfrm>
            <a:off x="778650" y="2451442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4" name="Google Shape;784;p34"/>
          <p:cNvSpPr txBox="1">
            <a:spLocks noGrp="1"/>
          </p:cNvSpPr>
          <p:nvPr>
            <p:ph type="title" idx="3"/>
          </p:nvPr>
        </p:nvSpPr>
        <p:spPr>
          <a:xfrm>
            <a:off x="3432538" y="2451417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5" name="Google Shape;785;p34"/>
          <p:cNvSpPr txBox="1">
            <a:spLocks noGrp="1"/>
          </p:cNvSpPr>
          <p:nvPr>
            <p:ph type="title" idx="4"/>
          </p:nvPr>
        </p:nvSpPr>
        <p:spPr>
          <a:xfrm>
            <a:off x="6086425" y="2451417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778650" y="3015628"/>
            <a:ext cx="22797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34"/>
          <p:cNvSpPr txBox="1">
            <a:spLocks noGrp="1"/>
          </p:cNvSpPr>
          <p:nvPr>
            <p:ph type="subTitle" idx="5"/>
          </p:nvPr>
        </p:nvSpPr>
        <p:spPr>
          <a:xfrm>
            <a:off x="3432550" y="3015625"/>
            <a:ext cx="22797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34"/>
          <p:cNvSpPr txBox="1">
            <a:spLocks noGrp="1"/>
          </p:cNvSpPr>
          <p:nvPr>
            <p:ph type="subTitle" idx="6"/>
          </p:nvPr>
        </p:nvSpPr>
        <p:spPr>
          <a:xfrm>
            <a:off x="6086425" y="3015625"/>
            <a:ext cx="22797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9" name="Google Shape;789;p34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790" name="Google Shape;790;p3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4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794" name="Google Shape;794;p3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34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798" name="Google Shape;798;p3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802" name="Google Shape;802;p3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1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807" name="Google Shape;807;p35"/>
          <p:cNvSpPr txBox="1">
            <a:spLocks noGrp="1"/>
          </p:cNvSpPr>
          <p:nvPr>
            <p:ph type="title" idx="2"/>
          </p:nvPr>
        </p:nvSpPr>
        <p:spPr>
          <a:xfrm>
            <a:off x="5165450" y="1489475"/>
            <a:ext cx="2962500" cy="4146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8" name="Google Shape;808;p35"/>
          <p:cNvSpPr txBox="1">
            <a:spLocks noGrp="1"/>
          </p:cNvSpPr>
          <p:nvPr>
            <p:ph type="title" idx="3"/>
          </p:nvPr>
        </p:nvSpPr>
        <p:spPr>
          <a:xfrm>
            <a:off x="5165450" y="2557926"/>
            <a:ext cx="2962500" cy="3537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9" name="Google Shape;809;p35"/>
          <p:cNvSpPr txBox="1">
            <a:spLocks noGrp="1"/>
          </p:cNvSpPr>
          <p:nvPr>
            <p:ph type="title" idx="4"/>
          </p:nvPr>
        </p:nvSpPr>
        <p:spPr>
          <a:xfrm>
            <a:off x="5165450" y="3595789"/>
            <a:ext cx="2962500" cy="3537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35"/>
          <p:cNvSpPr txBox="1">
            <a:spLocks noGrp="1"/>
          </p:cNvSpPr>
          <p:nvPr>
            <p:ph type="subTitle" idx="1"/>
          </p:nvPr>
        </p:nvSpPr>
        <p:spPr>
          <a:xfrm>
            <a:off x="5165450" y="1910275"/>
            <a:ext cx="2962500" cy="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subTitle" idx="5"/>
          </p:nvPr>
        </p:nvSpPr>
        <p:spPr>
          <a:xfrm>
            <a:off x="5165450" y="2929850"/>
            <a:ext cx="2962500" cy="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35"/>
          <p:cNvSpPr txBox="1">
            <a:spLocks noGrp="1"/>
          </p:cNvSpPr>
          <p:nvPr>
            <p:ph type="subTitle" idx="6"/>
          </p:nvPr>
        </p:nvSpPr>
        <p:spPr>
          <a:xfrm>
            <a:off x="5165450" y="3949500"/>
            <a:ext cx="2962500" cy="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3" name="Google Shape;813;p35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814" name="Google Shape;814;p3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5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818" name="Google Shape;818;p3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822" name="Google Shape;822;p3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5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826" name="Google Shape;826;p3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35"/>
          <p:cNvSpPr txBox="1"/>
          <p:nvPr/>
        </p:nvSpPr>
        <p:spPr>
          <a:xfrm rot="-5400000">
            <a:off x="6518739" y="2494638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1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832" name="Google Shape;832;p36"/>
          <p:cNvSpPr txBox="1">
            <a:spLocks noGrp="1"/>
          </p:cNvSpPr>
          <p:nvPr>
            <p:ph type="title" idx="2"/>
          </p:nvPr>
        </p:nvSpPr>
        <p:spPr>
          <a:xfrm>
            <a:off x="3043975" y="1490048"/>
            <a:ext cx="1284000" cy="414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36"/>
          <p:cNvSpPr txBox="1">
            <a:spLocks noGrp="1"/>
          </p:cNvSpPr>
          <p:nvPr>
            <p:ph type="title" idx="3"/>
          </p:nvPr>
        </p:nvSpPr>
        <p:spPr>
          <a:xfrm>
            <a:off x="3043975" y="2676793"/>
            <a:ext cx="1284000" cy="353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36"/>
          <p:cNvSpPr txBox="1">
            <a:spLocks noGrp="1"/>
          </p:cNvSpPr>
          <p:nvPr>
            <p:ph type="title" idx="4"/>
          </p:nvPr>
        </p:nvSpPr>
        <p:spPr>
          <a:xfrm>
            <a:off x="3043975" y="3823548"/>
            <a:ext cx="1284000" cy="353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36"/>
          <p:cNvSpPr txBox="1">
            <a:spLocks noGrp="1"/>
          </p:cNvSpPr>
          <p:nvPr>
            <p:ph type="subTitle" idx="1"/>
          </p:nvPr>
        </p:nvSpPr>
        <p:spPr>
          <a:xfrm>
            <a:off x="5216275" y="1449400"/>
            <a:ext cx="2837400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36"/>
          <p:cNvSpPr txBox="1">
            <a:spLocks noGrp="1"/>
          </p:cNvSpPr>
          <p:nvPr>
            <p:ph type="subTitle" idx="5"/>
          </p:nvPr>
        </p:nvSpPr>
        <p:spPr>
          <a:xfrm>
            <a:off x="5216275" y="2605696"/>
            <a:ext cx="2837400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36"/>
          <p:cNvSpPr txBox="1">
            <a:spLocks noGrp="1"/>
          </p:cNvSpPr>
          <p:nvPr>
            <p:ph type="subTitle" idx="6"/>
          </p:nvPr>
        </p:nvSpPr>
        <p:spPr>
          <a:xfrm>
            <a:off x="5216275" y="3752450"/>
            <a:ext cx="2837400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8" name="Google Shape;838;p36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839" name="Google Shape;839;p3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36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843" name="Google Shape;843;p3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6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847" name="Google Shape;847;p3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6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851" name="Google Shape;851;p3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6"/>
          <p:cNvSpPr txBox="1"/>
          <p:nvPr/>
        </p:nvSpPr>
        <p:spPr>
          <a:xfrm rot="-5400000">
            <a:off x="6518739" y="2494638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sp>
        <p:nvSpPr>
          <p:cNvPr id="855" name="Google Shape;855;p36"/>
          <p:cNvSpPr txBox="1">
            <a:spLocks noGrp="1"/>
          </p:cNvSpPr>
          <p:nvPr>
            <p:ph type="title" idx="7" hasCustomPrompt="1"/>
          </p:nvPr>
        </p:nvSpPr>
        <p:spPr>
          <a:xfrm>
            <a:off x="1298797" y="1390298"/>
            <a:ext cx="874200" cy="61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56" name="Google Shape;856;p36"/>
          <p:cNvSpPr txBox="1">
            <a:spLocks noGrp="1"/>
          </p:cNvSpPr>
          <p:nvPr>
            <p:ph type="title" idx="8" hasCustomPrompt="1"/>
          </p:nvPr>
        </p:nvSpPr>
        <p:spPr>
          <a:xfrm>
            <a:off x="1298797" y="2546593"/>
            <a:ext cx="874200" cy="61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57" name="Google Shape;857;p36"/>
          <p:cNvSpPr txBox="1">
            <a:spLocks noGrp="1"/>
          </p:cNvSpPr>
          <p:nvPr>
            <p:ph type="title" idx="9" hasCustomPrompt="1"/>
          </p:nvPr>
        </p:nvSpPr>
        <p:spPr>
          <a:xfrm>
            <a:off x="1298797" y="3693348"/>
            <a:ext cx="874200" cy="61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7"/>
          <p:cNvSpPr txBox="1">
            <a:spLocks noGrp="1"/>
          </p:cNvSpPr>
          <p:nvPr>
            <p:ph type="subTitle" idx="1"/>
          </p:nvPr>
        </p:nvSpPr>
        <p:spPr>
          <a:xfrm>
            <a:off x="2861150" y="1524325"/>
            <a:ext cx="4970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7"/>
          <p:cNvSpPr txBox="1">
            <a:spLocks noGrp="1"/>
          </p:cNvSpPr>
          <p:nvPr>
            <p:ph type="title" hasCustomPrompt="1"/>
          </p:nvPr>
        </p:nvSpPr>
        <p:spPr>
          <a:xfrm>
            <a:off x="2861150" y="850275"/>
            <a:ext cx="34347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1" name="Google Shape;861;p37"/>
          <p:cNvSpPr txBox="1">
            <a:spLocks noGrp="1"/>
          </p:cNvSpPr>
          <p:nvPr>
            <p:ph type="subTitle" idx="2"/>
          </p:nvPr>
        </p:nvSpPr>
        <p:spPr>
          <a:xfrm>
            <a:off x="2861150" y="2751232"/>
            <a:ext cx="4970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37"/>
          <p:cNvSpPr txBox="1">
            <a:spLocks noGrp="1"/>
          </p:cNvSpPr>
          <p:nvPr>
            <p:ph type="title" idx="3" hasCustomPrompt="1"/>
          </p:nvPr>
        </p:nvSpPr>
        <p:spPr>
          <a:xfrm>
            <a:off x="2861150" y="2077182"/>
            <a:ext cx="34347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3" name="Google Shape;863;p37"/>
          <p:cNvSpPr txBox="1">
            <a:spLocks noGrp="1"/>
          </p:cNvSpPr>
          <p:nvPr>
            <p:ph type="subTitle" idx="4"/>
          </p:nvPr>
        </p:nvSpPr>
        <p:spPr>
          <a:xfrm>
            <a:off x="2861150" y="3978150"/>
            <a:ext cx="55770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37"/>
          <p:cNvSpPr txBox="1">
            <a:spLocks noGrp="1"/>
          </p:cNvSpPr>
          <p:nvPr>
            <p:ph type="title" idx="5" hasCustomPrompt="1"/>
          </p:nvPr>
        </p:nvSpPr>
        <p:spPr>
          <a:xfrm>
            <a:off x="2861150" y="3304099"/>
            <a:ext cx="34347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5" name="Google Shape;865;p37"/>
          <p:cNvSpPr txBox="1"/>
          <p:nvPr/>
        </p:nvSpPr>
        <p:spPr>
          <a:xfrm rot="-5400000">
            <a:off x="6518739" y="2494638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grpSp>
        <p:nvGrpSpPr>
          <p:cNvPr id="868" name="Google Shape;868;p38"/>
          <p:cNvGrpSpPr/>
          <p:nvPr/>
        </p:nvGrpSpPr>
        <p:grpSpPr>
          <a:xfrm>
            <a:off x="4672726" y="1652797"/>
            <a:ext cx="4108323" cy="3132999"/>
            <a:chOff x="5614975" y="2571738"/>
            <a:chExt cx="2725075" cy="2078413"/>
          </a:xfrm>
        </p:grpSpPr>
        <p:grpSp>
          <p:nvGrpSpPr>
            <p:cNvPr id="869" name="Google Shape;869;p38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870" name="Google Shape;870;p38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2" name="Google Shape;882;p38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883" name="Google Shape;883;p38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38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896" name="Google Shape;896;p3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38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900" name="Google Shape;900;p3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38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904" name="Google Shape;904;p3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" name="Google Shape;907;p38"/>
          <p:cNvSpPr txBox="1">
            <a:spLocks noGrp="1"/>
          </p:cNvSpPr>
          <p:nvPr>
            <p:ph type="title" idx="2"/>
          </p:nvPr>
        </p:nvSpPr>
        <p:spPr>
          <a:xfrm>
            <a:off x="1283324" y="3109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8" name="Google Shape;908;p38"/>
          <p:cNvSpPr txBox="1">
            <a:spLocks noGrp="1"/>
          </p:cNvSpPr>
          <p:nvPr>
            <p:ph type="subTitle" idx="1"/>
          </p:nvPr>
        </p:nvSpPr>
        <p:spPr>
          <a:xfrm>
            <a:off x="1055024" y="3695650"/>
            <a:ext cx="2793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38"/>
          <p:cNvSpPr txBox="1">
            <a:spLocks noGrp="1"/>
          </p:cNvSpPr>
          <p:nvPr>
            <p:ph type="title" idx="3"/>
          </p:nvPr>
        </p:nvSpPr>
        <p:spPr>
          <a:xfrm>
            <a:off x="5518822" y="3109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0" name="Google Shape;910;p38"/>
          <p:cNvSpPr txBox="1">
            <a:spLocks noGrp="1"/>
          </p:cNvSpPr>
          <p:nvPr>
            <p:ph type="subTitle" idx="4"/>
          </p:nvPr>
        </p:nvSpPr>
        <p:spPr>
          <a:xfrm>
            <a:off x="5290525" y="3695650"/>
            <a:ext cx="2793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38"/>
          <p:cNvSpPr txBox="1">
            <a:spLocks noGrp="1"/>
          </p:cNvSpPr>
          <p:nvPr>
            <p:ph type="title" idx="5" hasCustomPrompt="1"/>
          </p:nvPr>
        </p:nvSpPr>
        <p:spPr>
          <a:xfrm>
            <a:off x="1568024" y="1487672"/>
            <a:ext cx="1767000" cy="61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12" name="Google Shape;912;p38"/>
          <p:cNvSpPr txBox="1">
            <a:spLocks noGrp="1"/>
          </p:cNvSpPr>
          <p:nvPr>
            <p:ph type="title" idx="6" hasCustomPrompt="1"/>
          </p:nvPr>
        </p:nvSpPr>
        <p:spPr>
          <a:xfrm>
            <a:off x="5803522" y="1487672"/>
            <a:ext cx="1767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9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9"/>
          <p:cNvSpPr txBox="1">
            <a:spLocks noGrp="1"/>
          </p:cNvSpPr>
          <p:nvPr>
            <p:ph type="subTitle" idx="1"/>
          </p:nvPr>
        </p:nvSpPr>
        <p:spPr>
          <a:xfrm>
            <a:off x="965321" y="1905300"/>
            <a:ext cx="23595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39"/>
          <p:cNvSpPr txBox="1">
            <a:spLocks noGrp="1"/>
          </p:cNvSpPr>
          <p:nvPr>
            <p:ph type="title" hasCustomPrompt="1"/>
          </p:nvPr>
        </p:nvSpPr>
        <p:spPr>
          <a:xfrm>
            <a:off x="965321" y="1062350"/>
            <a:ext cx="2359500" cy="7683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6" name="Google Shape;916;p39"/>
          <p:cNvSpPr txBox="1">
            <a:spLocks noGrp="1"/>
          </p:cNvSpPr>
          <p:nvPr>
            <p:ph type="subTitle" idx="2"/>
          </p:nvPr>
        </p:nvSpPr>
        <p:spPr>
          <a:xfrm>
            <a:off x="948600" y="3636300"/>
            <a:ext cx="23595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39"/>
          <p:cNvSpPr txBox="1">
            <a:spLocks noGrp="1"/>
          </p:cNvSpPr>
          <p:nvPr>
            <p:ph type="title" idx="3" hasCustomPrompt="1"/>
          </p:nvPr>
        </p:nvSpPr>
        <p:spPr>
          <a:xfrm>
            <a:off x="948600" y="2793275"/>
            <a:ext cx="2359500" cy="7683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8" name="Google Shape;918;p39"/>
          <p:cNvSpPr txBox="1">
            <a:spLocks noGrp="1"/>
          </p:cNvSpPr>
          <p:nvPr>
            <p:ph type="subTitle" idx="4"/>
          </p:nvPr>
        </p:nvSpPr>
        <p:spPr>
          <a:xfrm>
            <a:off x="5835900" y="3636300"/>
            <a:ext cx="23595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39"/>
          <p:cNvSpPr txBox="1">
            <a:spLocks noGrp="1"/>
          </p:cNvSpPr>
          <p:nvPr>
            <p:ph type="title" idx="5" hasCustomPrompt="1"/>
          </p:nvPr>
        </p:nvSpPr>
        <p:spPr>
          <a:xfrm>
            <a:off x="5835900" y="2793350"/>
            <a:ext cx="2359500" cy="7683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920" name="Google Shape;920;p39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921" name="Google Shape;921;p3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9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925" name="Google Shape;925;p3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9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929" name="Google Shape;929;p3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39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933" name="Google Shape;933;p3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" name="Google Shape;936;p39"/>
          <p:cNvSpPr txBox="1">
            <a:spLocks noGrp="1"/>
          </p:cNvSpPr>
          <p:nvPr>
            <p:ph type="subTitle" idx="6"/>
          </p:nvPr>
        </p:nvSpPr>
        <p:spPr>
          <a:xfrm>
            <a:off x="5835900" y="1905300"/>
            <a:ext cx="23595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39"/>
          <p:cNvSpPr txBox="1">
            <a:spLocks noGrp="1"/>
          </p:cNvSpPr>
          <p:nvPr>
            <p:ph type="title" idx="7" hasCustomPrompt="1"/>
          </p:nvPr>
        </p:nvSpPr>
        <p:spPr>
          <a:xfrm>
            <a:off x="5835900" y="1062350"/>
            <a:ext cx="2359500" cy="7683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19_1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0"/>
          <p:cNvSpPr txBox="1">
            <a:spLocks noGrp="1"/>
          </p:cNvSpPr>
          <p:nvPr>
            <p:ph type="subTitle" idx="1"/>
          </p:nvPr>
        </p:nvSpPr>
        <p:spPr>
          <a:xfrm>
            <a:off x="1129480" y="2743911"/>
            <a:ext cx="6889800" cy="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40"/>
          <p:cNvSpPr txBox="1">
            <a:spLocks noGrp="1"/>
          </p:cNvSpPr>
          <p:nvPr>
            <p:ph type="title" hasCustomPrompt="1"/>
          </p:nvPr>
        </p:nvSpPr>
        <p:spPr>
          <a:xfrm>
            <a:off x="1129475" y="2034100"/>
            <a:ext cx="6889800" cy="8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1" name="Google Shape;941;p40"/>
          <p:cNvSpPr txBox="1">
            <a:spLocks noGrp="1"/>
          </p:cNvSpPr>
          <p:nvPr>
            <p:ph type="subTitle" idx="2"/>
          </p:nvPr>
        </p:nvSpPr>
        <p:spPr>
          <a:xfrm>
            <a:off x="1129474" y="3924089"/>
            <a:ext cx="4322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40"/>
          <p:cNvSpPr txBox="1">
            <a:spLocks noGrp="1"/>
          </p:cNvSpPr>
          <p:nvPr>
            <p:ph type="title" idx="3" hasCustomPrompt="1"/>
          </p:nvPr>
        </p:nvSpPr>
        <p:spPr>
          <a:xfrm>
            <a:off x="1129475" y="3214200"/>
            <a:ext cx="4322100" cy="8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3" name="Google Shape;943;p40"/>
          <p:cNvSpPr txBox="1">
            <a:spLocks noGrp="1"/>
          </p:cNvSpPr>
          <p:nvPr>
            <p:ph type="subTitle" idx="4"/>
          </p:nvPr>
        </p:nvSpPr>
        <p:spPr>
          <a:xfrm>
            <a:off x="3697050" y="1482300"/>
            <a:ext cx="4322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40"/>
          <p:cNvSpPr txBox="1">
            <a:spLocks noGrp="1"/>
          </p:cNvSpPr>
          <p:nvPr>
            <p:ph type="title" idx="5" hasCustomPrompt="1"/>
          </p:nvPr>
        </p:nvSpPr>
        <p:spPr>
          <a:xfrm>
            <a:off x="3697050" y="791750"/>
            <a:ext cx="4322100" cy="8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945" name="Google Shape;945;p40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946" name="Google Shape;946;p4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40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950" name="Google Shape;950;p4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40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5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11" name="Google Shape;111;p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5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115" name="Google Shape;115;p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19" name="Google Shape;119;p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23" name="Google Shape;123;p5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567600" y="2042525"/>
            <a:ext cx="269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5879700" y="2042525"/>
            <a:ext cx="269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5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Teko"/>
              <a:buNone/>
              <a:defRPr sz="2000"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571500" y="2409825"/>
            <a:ext cx="26967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5875800" y="2409825"/>
            <a:ext cx="26967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956" name="Google Shape;956;p41"/>
          <p:cNvSpPr txBox="1">
            <a:spLocks noGrp="1"/>
          </p:cNvSpPr>
          <p:nvPr>
            <p:ph type="title" idx="2"/>
          </p:nvPr>
        </p:nvSpPr>
        <p:spPr>
          <a:xfrm>
            <a:off x="815400" y="1660725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7" name="Google Shape;957;p41"/>
          <p:cNvSpPr txBox="1">
            <a:spLocks noGrp="1"/>
          </p:cNvSpPr>
          <p:nvPr>
            <p:ph type="title" idx="3"/>
          </p:nvPr>
        </p:nvSpPr>
        <p:spPr>
          <a:xfrm>
            <a:off x="3432075" y="1660700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41"/>
          <p:cNvSpPr txBox="1">
            <a:spLocks noGrp="1"/>
          </p:cNvSpPr>
          <p:nvPr>
            <p:ph type="title" idx="4"/>
          </p:nvPr>
        </p:nvSpPr>
        <p:spPr>
          <a:xfrm>
            <a:off x="6019850" y="1660700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41"/>
          <p:cNvSpPr txBox="1">
            <a:spLocks noGrp="1"/>
          </p:cNvSpPr>
          <p:nvPr>
            <p:ph type="subTitle" idx="1"/>
          </p:nvPr>
        </p:nvSpPr>
        <p:spPr>
          <a:xfrm>
            <a:off x="815550" y="2189418"/>
            <a:ext cx="22797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41"/>
          <p:cNvSpPr txBox="1">
            <a:spLocks noGrp="1"/>
          </p:cNvSpPr>
          <p:nvPr>
            <p:ph type="subTitle" idx="5"/>
          </p:nvPr>
        </p:nvSpPr>
        <p:spPr>
          <a:xfrm>
            <a:off x="3432213" y="2189425"/>
            <a:ext cx="22797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41"/>
          <p:cNvSpPr txBox="1">
            <a:spLocks noGrp="1"/>
          </p:cNvSpPr>
          <p:nvPr>
            <p:ph type="subTitle" idx="6"/>
          </p:nvPr>
        </p:nvSpPr>
        <p:spPr>
          <a:xfrm>
            <a:off x="6019850" y="2189425"/>
            <a:ext cx="22797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41"/>
          <p:cNvSpPr txBox="1">
            <a:spLocks noGrp="1"/>
          </p:cNvSpPr>
          <p:nvPr>
            <p:ph type="title" idx="7"/>
          </p:nvPr>
        </p:nvSpPr>
        <p:spPr>
          <a:xfrm>
            <a:off x="815400" y="3138375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41"/>
          <p:cNvSpPr txBox="1">
            <a:spLocks noGrp="1"/>
          </p:cNvSpPr>
          <p:nvPr>
            <p:ph type="title" idx="8"/>
          </p:nvPr>
        </p:nvSpPr>
        <p:spPr>
          <a:xfrm>
            <a:off x="3432075" y="3138350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41"/>
          <p:cNvSpPr txBox="1">
            <a:spLocks noGrp="1"/>
          </p:cNvSpPr>
          <p:nvPr>
            <p:ph type="title" idx="9"/>
          </p:nvPr>
        </p:nvSpPr>
        <p:spPr>
          <a:xfrm>
            <a:off x="6019850" y="3138350"/>
            <a:ext cx="2279700" cy="4242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41"/>
          <p:cNvSpPr txBox="1">
            <a:spLocks noGrp="1"/>
          </p:cNvSpPr>
          <p:nvPr>
            <p:ph type="subTitle" idx="13"/>
          </p:nvPr>
        </p:nvSpPr>
        <p:spPr>
          <a:xfrm>
            <a:off x="815550" y="3667068"/>
            <a:ext cx="22797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41"/>
          <p:cNvSpPr txBox="1">
            <a:spLocks noGrp="1"/>
          </p:cNvSpPr>
          <p:nvPr>
            <p:ph type="subTitle" idx="14"/>
          </p:nvPr>
        </p:nvSpPr>
        <p:spPr>
          <a:xfrm>
            <a:off x="3432213" y="3667075"/>
            <a:ext cx="22797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41"/>
          <p:cNvSpPr txBox="1">
            <a:spLocks noGrp="1"/>
          </p:cNvSpPr>
          <p:nvPr>
            <p:ph type="subTitle" idx="15"/>
          </p:nvPr>
        </p:nvSpPr>
        <p:spPr>
          <a:xfrm>
            <a:off x="6019850" y="3667075"/>
            <a:ext cx="22797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41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969" name="Google Shape;969;p4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41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973" name="Google Shape;973;p4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41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977" name="Google Shape;977;p4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41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981" name="Google Shape;981;p4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4" name="Google Shape;984;p41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7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2"/>
          <p:cNvSpPr txBox="1">
            <a:spLocks noGrp="1"/>
          </p:cNvSpPr>
          <p:nvPr>
            <p:ph type="title"/>
          </p:nvPr>
        </p:nvSpPr>
        <p:spPr>
          <a:xfrm>
            <a:off x="5273025" y="896400"/>
            <a:ext cx="3048300" cy="3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87" name="Google Shape;987;p42"/>
          <p:cNvGrpSpPr/>
          <p:nvPr/>
        </p:nvGrpSpPr>
        <p:grpSpPr>
          <a:xfrm>
            <a:off x="4675037" y="1648692"/>
            <a:ext cx="4108323" cy="3132999"/>
            <a:chOff x="5614975" y="2571738"/>
            <a:chExt cx="2725075" cy="2078413"/>
          </a:xfrm>
        </p:grpSpPr>
        <p:grpSp>
          <p:nvGrpSpPr>
            <p:cNvPr id="988" name="Google Shape;988;p42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989" name="Google Shape;989;p42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42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1002" name="Google Shape;1002;p42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2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2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2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4" name="Google Shape;1014;p42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015" name="Google Shape;1015;p4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42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019" name="Google Shape;1019;p4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2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023" name="Google Shape;1023;p4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8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3"/>
          <p:cNvSpPr txBox="1">
            <a:spLocks noGrp="1"/>
          </p:cNvSpPr>
          <p:nvPr>
            <p:ph type="title"/>
          </p:nvPr>
        </p:nvSpPr>
        <p:spPr>
          <a:xfrm>
            <a:off x="3795025" y="1271625"/>
            <a:ext cx="4629000" cy="19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28" name="Google Shape;1028;p43"/>
          <p:cNvSpPr txBox="1">
            <a:spLocks noGrp="1"/>
          </p:cNvSpPr>
          <p:nvPr>
            <p:ph type="subTitle" idx="1"/>
          </p:nvPr>
        </p:nvSpPr>
        <p:spPr>
          <a:xfrm>
            <a:off x="4103250" y="3390475"/>
            <a:ext cx="3987600" cy="4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29" name="Google Shape;1029;p43"/>
          <p:cNvGrpSpPr/>
          <p:nvPr/>
        </p:nvGrpSpPr>
        <p:grpSpPr>
          <a:xfrm>
            <a:off x="245739" y="245588"/>
            <a:ext cx="8652750" cy="4652334"/>
            <a:chOff x="245739" y="245588"/>
            <a:chExt cx="8652750" cy="4652334"/>
          </a:xfrm>
        </p:grpSpPr>
        <p:grpSp>
          <p:nvGrpSpPr>
            <p:cNvPr id="1030" name="Google Shape;1030;p43"/>
            <p:cNvGrpSpPr/>
            <p:nvPr/>
          </p:nvGrpSpPr>
          <p:grpSpPr>
            <a:xfrm>
              <a:off x="8669664" y="245588"/>
              <a:ext cx="228825" cy="228825"/>
              <a:chOff x="3023950" y="3689950"/>
              <a:chExt cx="316100" cy="316100"/>
            </a:xfrm>
          </p:grpSpPr>
          <p:sp>
            <p:nvSpPr>
              <p:cNvPr id="1031" name="Google Shape;1031;p43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3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3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" name="Google Shape;1034;p43"/>
            <p:cNvGrpSpPr/>
            <p:nvPr/>
          </p:nvGrpSpPr>
          <p:grpSpPr>
            <a:xfrm>
              <a:off x="8669427" y="4669065"/>
              <a:ext cx="228825" cy="228856"/>
              <a:chOff x="3023950" y="3689950"/>
              <a:chExt cx="316100" cy="316100"/>
            </a:xfrm>
          </p:grpSpPr>
          <p:sp>
            <p:nvSpPr>
              <p:cNvPr id="1035" name="Google Shape;1035;p43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43"/>
            <p:cNvGrpSpPr/>
            <p:nvPr/>
          </p:nvGrpSpPr>
          <p:grpSpPr>
            <a:xfrm>
              <a:off x="245739" y="245588"/>
              <a:ext cx="228825" cy="228825"/>
              <a:chOff x="3023950" y="3689950"/>
              <a:chExt cx="316100" cy="316100"/>
            </a:xfrm>
          </p:grpSpPr>
          <p:sp>
            <p:nvSpPr>
              <p:cNvPr id="1039" name="Google Shape;1039;p43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" name="Google Shape;1042;p43"/>
            <p:cNvGrpSpPr/>
            <p:nvPr/>
          </p:nvGrpSpPr>
          <p:grpSpPr>
            <a:xfrm>
              <a:off x="245752" y="4669065"/>
              <a:ext cx="228825" cy="228856"/>
              <a:chOff x="3023950" y="3689950"/>
              <a:chExt cx="316100" cy="316100"/>
            </a:xfrm>
          </p:grpSpPr>
          <p:sp>
            <p:nvSpPr>
              <p:cNvPr id="1043" name="Google Shape;1043;p43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9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grpSp>
        <p:nvGrpSpPr>
          <p:cNvPr id="1048" name="Google Shape;1048;p44"/>
          <p:cNvGrpSpPr/>
          <p:nvPr/>
        </p:nvGrpSpPr>
        <p:grpSpPr>
          <a:xfrm>
            <a:off x="4672726" y="1652797"/>
            <a:ext cx="4108323" cy="3132999"/>
            <a:chOff x="5614975" y="2571738"/>
            <a:chExt cx="2725075" cy="2078413"/>
          </a:xfrm>
        </p:grpSpPr>
        <p:grpSp>
          <p:nvGrpSpPr>
            <p:cNvPr id="1049" name="Google Shape;1049;p44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1050" name="Google Shape;1050;p44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44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1063" name="Google Shape;1063;p44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4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4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4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4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4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4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4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4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5" name="Google Shape;1075;p44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076" name="Google Shape;1076;p4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44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080" name="Google Shape;1080;p4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44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084" name="Google Shape;1084;p44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9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8;p45"/>
          <p:cNvGrpSpPr/>
          <p:nvPr/>
        </p:nvGrpSpPr>
        <p:grpSpPr>
          <a:xfrm>
            <a:off x="245739" y="245588"/>
            <a:ext cx="8652750" cy="4652334"/>
            <a:chOff x="245739" y="245588"/>
            <a:chExt cx="8652750" cy="4652334"/>
          </a:xfrm>
        </p:grpSpPr>
        <p:grpSp>
          <p:nvGrpSpPr>
            <p:cNvPr id="1089" name="Google Shape;1089;p45"/>
            <p:cNvGrpSpPr/>
            <p:nvPr/>
          </p:nvGrpSpPr>
          <p:grpSpPr>
            <a:xfrm>
              <a:off x="8669664" y="245588"/>
              <a:ext cx="228825" cy="228825"/>
              <a:chOff x="3023950" y="3689950"/>
              <a:chExt cx="316100" cy="316100"/>
            </a:xfrm>
          </p:grpSpPr>
          <p:sp>
            <p:nvSpPr>
              <p:cNvPr id="1090" name="Google Shape;1090;p4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" name="Google Shape;1093;p45"/>
            <p:cNvGrpSpPr/>
            <p:nvPr/>
          </p:nvGrpSpPr>
          <p:grpSpPr>
            <a:xfrm>
              <a:off x="8669427" y="4669065"/>
              <a:ext cx="228825" cy="228856"/>
              <a:chOff x="3023950" y="3689950"/>
              <a:chExt cx="316100" cy="316100"/>
            </a:xfrm>
          </p:grpSpPr>
          <p:sp>
            <p:nvSpPr>
              <p:cNvPr id="1094" name="Google Shape;1094;p4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45"/>
            <p:cNvGrpSpPr/>
            <p:nvPr/>
          </p:nvGrpSpPr>
          <p:grpSpPr>
            <a:xfrm>
              <a:off x="245739" y="245588"/>
              <a:ext cx="228825" cy="228825"/>
              <a:chOff x="3023950" y="3689950"/>
              <a:chExt cx="316100" cy="316100"/>
            </a:xfrm>
          </p:grpSpPr>
          <p:sp>
            <p:nvSpPr>
              <p:cNvPr id="1098" name="Google Shape;1098;p4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45"/>
            <p:cNvGrpSpPr/>
            <p:nvPr/>
          </p:nvGrpSpPr>
          <p:grpSpPr>
            <a:xfrm>
              <a:off x="245752" y="4669065"/>
              <a:ext cx="228825" cy="228856"/>
              <a:chOff x="3023950" y="3689950"/>
              <a:chExt cx="316100" cy="316100"/>
            </a:xfrm>
          </p:grpSpPr>
          <p:sp>
            <p:nvSpPr>
              <p:cNvPr id="1102" name="Google Shape;1102;p45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5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5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5" name="Google Shape;1105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1106" name="Google Shape;1106;p45"/>
          <p:cNvSpPr txBox="1"/>
          <p:nvPr/>
        </p:nvSpPr>
        <p:spPr>
          <a:xfrm rot="-5400000">
            <a:off x="6518739" y="2494638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46"/>
          <p:cNvGrpSpPr/>
          <p:nvPr/>
        </p:nvGrpSpPr>
        <p:grpSpPr>
          <a:xfrm>
            <a:off x="245739" y="245588"/>
            <a:ext cx="8652750" cy="4652334"/>
            <a:chOff x="245739" y="245588"/>
            <a:chExt cx="8652750" cy="4652334"/>
          </a:xfrm>
        </p:grpSpPr>
        <p:grpSp>
          <p:nvGrpSpPr>
            <p:cNvPr id="1109" name="Google Shape;1109;p46"/>
            <p:cNvGrpSpPr/>
            <p:nvPr/>
          </p:nvGrpSpPr>
          <p:grpSpPr>
            <a:xfrm>
              <a:off x="8669664" y="245588"/>
              <a:ext cx="228825" cy="228825"/>
              <a:chOff x="3023950" y="3689950"/>
              <a:chExt cx="316100" cy="316100"/>
            </a:xfrm>
          </p:grpSpPr>
          <p:sp>
            <p:nvSpPr>
              <p:cNvPr id="1110" name="Google Shape;1110;p46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6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6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46"/>
            <p:cNvGrpSpPr/>
            <p:nvPr/>
          </p:nvGrpSpPr>
          <p:grpSpPr>
            <a:xfrm>
              <a:off x="8669427" y="4669065"/>
              <a:ext cx="228825" cy="228856"/>
              <a:chOff x="3023950" y="3689950"/>
              <a:chExt cx="316100" cy="316100"/>
            </a:xfrm>
          </p:grpSpPr>
          <p:sp>
            <p:nvSpPr>
              <p:cNvPr id="1114" name="Google Shape;1114;p46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6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6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7" name="Google Shape;1117;p46"/>
            <p:cNvGrpSpPr/>
            <p:nvPr/>
          </p:nvGrpSpPr>
          <p:grpSpPr>
            <a:xfrm>
              <a:off x="245739" y="245588"/>
              <a:ext cx="228825" cy="228825"/>
              <a:chOff x="3023950" y="3689950"/>
              <a:chExt cx="316100" cy="316100"/>
            </a:xfrm>
          </p:grpSpPr>
          <p:sp>
            <p:nvSpPr>
              <p:cNvPr id="1118" name="Google Shape;1118;p46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6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6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1" name="Google Shape;1121;p46"/>
            <p:cNvGrpSpPr/>
            <p:nvPr/>
          </p:nvGrpSpPr>
          <p:grpSpPr>
            <a:xfrm>
              <a:off x="245752" y="4669065"/>
              <a:ext cx="228825" cy="228856"/>
              <a:chOff x="3023950" y="3689950"/>
              <a:chExt cx="316100" cy="316100"/>
            </a:xfrm>
          </p:grpSpPr>
          <p:sp>
            <p:nvSpPr>
              <p:cNvPr id="1122" name="Google Shape;1122;p46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6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6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5" name="Google Shape;1125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9_1_1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  <p:sp>
        <p:nvSpPr>
          <p:cNvPr id="1128" name="Google Shape;1128;p47"/>
          <p:cNvSpPr txBox="1"/>
          <p:nvPr/>
        </p:nvSpPr>
        <p:spPr>
          <a:xfrm rot="-5400000">
            <a:off x="6518739" y="2494638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grpSp>
        <p:nvGrpSpPr>
          <p:cNvPr id="1129" name="Google Shape;1129;p47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130" name="Google Shape;1130;p4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47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134" name="Google Shape;1134;p4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48"/>
          <p:cNvGrpSpPr/>
          <p:nvPr/>
        </p:nvGrpSpPr>
        <p:grpSpPr>
          <a:xfrm>
            <a:off x="4672726" y="1652797"/>
            <a:ext cx="4108323" cy="3132999"/>
            <a:chOff x="5614975" y="2571738"/>
            <a:chExt cx="2725075" cy="2078413"/>
          </a:xfrm>
        </p:grpSpPr>
        <p:grpSp>
          <p:nvGrpSpPr>
            <p:cNvPr id="1139" name="Google Shape;1139;p48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1140" name="Google Shape;1140;p48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8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8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48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1153" name="Google Shape;1153;p48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8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8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8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8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8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8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8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8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8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5" name="Google Shape;1165;p48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166" name="Google Shape;1166;p4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170" name="Google Shape;1170;p4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174" name="Google Shape;1174;p4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48"/>
          <p:cNvSpPr txBox="1">
            <a:spLocks noGrp="1"/>
          </p:cNvSpPr>
          <p:nvPr>
            <p:ph type="title"/>
          </p:nvPr>
        </p:nvSpPr>
        <p:spPr>
          <a:xfrm>
            <a:off x="924875" y="781150"/>
            <a:ext cx="3068700" cy="10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8" name="Google Shape;1178;p48"/>
          <p:cNvSpPr txBox="1">
            <a:spLocks noGrp="1"/>
          </p:cNvSpPr>
          <p:nvPr>
            <p:ph type="subTitle" idx="1"/>
          </p:nvPr>
        </p:nvSpPr>
        <p:spPr>
          <a:xfrm>
            <a:off x="924875" y="1827000"/>
            <a:ext cx="33054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48"/>
          <p:cNvSpPr txBox="1"/>
          <p:nvPr/>
        </p:nvSpPr>
        <p:spPr>
          <a:xfrm>
            <a:off x="924875" y="3493800"/>
            <a:ext cx="34764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l" sz="9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CREDITS: This presentation template was created by </a:t>
            </a:r>
            <a:r>
              <a:rPr lang="pl" sz="900">
                <a:solidFill>
                  <a:schemeClr val="lt1"/>
                </a:solidFill>
                <a:uFill>
                  <a:noFill/>
                </a:uFill>
                <a:latin typeface="Source Code Pro Light"/>
                <a:ea typeface="Source Code Pro Light"/>
                <a:cs typeface="Source Code Pro Light"/>
                <a:sym typeface="Source Code Pro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l" sz="9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, including icons by </a:t>
            </a:r>
            <a:r>
              <a:rPr lang="pl" sz="900">
                <a:solidFill>
                  <a:schemeClr val="lt1"/>
                </a:solidFill>
                <a:uFill>
                  <a:noFill/>
                </a:uFill>
                <a:latin typeface="Source Code Pro Light"/>
                <a:ea typeface="Source Code Pro Light"/>
                <a:cs typeface="Source Code Pro Light"/>
                <a:sym typeface="Source Code Pr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l" sz="9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, and infographics &amp; images by </a:t>
            </a:r>
            <a:r>
              <a:rPr lang="pl" sz="900">
                <a:solidFill>
                  <a:schemeClr val="lt1"/>
                </a:solidFill>
                <a:uFill>
                  <a:noFill/>
                </a:uFill>
                <a:latin typeface="Source Code Pro Light"/>
                <a:ea typeface="Source Code Pro Light"/>
                <a:cs typeface="Source Code Pro Light"/>
                <a:sym typeface="Source Code Pro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49"/>
          <p:cNvGrpSpPr/>
          <p:nvPr/>
        </p:nvGrpSpPr>
        <p:grpSpPr>
          <a:xfrm>
            <a:off x="179802" y="164163"/>
            <a:ext cx="8784400" cy="4781834"/>
            <a:chOff x="179802" y="164163"/>
            <a:chExt cx="8784400" cy="4781834"/>
          </a:xfrm>
        </p:grpSpPr>
        <p:grpSp>
          <p:nvGrpSpPr>
            <p:cNvPr id="1182" name="Google Shape;1182;p49"/>
            <p:cNvGrpSpPr/>
            <p:nvPr/>
          </p:nvGrpSpPr>
          <p:grpSpPr>
            <a:xfrm>
              <a:off x="8735377" y="164163"/>
              <a:ext cx="228825" cy="228825"/>
              <a:chOff x="3023950" y="3689950"/>
              <a:chExt cx="316100" cy="316100"/>
            </a:xfrm>
          </p:grpSpPr>
          <p:sp>
            <p:nvSpPr>
              <p:cNvPr id="1183" name="Google Shape;1183;p49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9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9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49"/>
            <p:cNvGrpSpPr/>
            <p:nvPr/>
          </p:nvGrpSpPr>
          <p:grpSpPr>
            <a:xfrm>
              <a:off x="179802" y="164163"/>
              <a:ext cx="228825" cy="228825"/>
              <a:chOff x="3023950" y="3689950"/>
              <a:chExt cx="316100" cy="316100"/>
            </a:xfrm>
          </p:grpSpPr>
          <p:sp>
            <p:nvSpPr>
              <p:cNvPr id="1187" name="Google Shape;1187;p49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9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9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0" name="Google Shape;1190;p49"/>
            <p:cNvGrpSpPr/>
            <p:nvPr/>
          </p:nvGrpSpPr>
          <p:grpSpPr>
            <a:xfrm>
              <a:off x="179802" y="4717140"/>
              <a:ext cx="228825" cy="228856"/>
              <a:chOff x="3023950" y="3689950"/>
              <a:chExt cx="316100" cy="316100"/>
            </a:xfrm>
          </p:grpSpPr>
          <p:sp>
            <p:nvSpPr>
              <p:cNvPr id="1191" name="Google Shape;1191;p49"/>
              <p:cNvSpPr/>
              <p:nvPr/>
            </p:nvSpPr>
            <p:spPr>
              <a:xfrm>
                <a:off x="3069000" y="3735000"/>
                <a:ext cx="2253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9012" fill="none" extrusionOk="0">
                    <a:moveTo>
                      <a:pt x="9012" y="4520"/>
                    </a:moveTo>
                    <a:cubicBezTo>
                      <a:pt x="9012" y="7015"/>
                      <a:pt x="6988" y="9011"/>
                      <a:pt x="4520" y="9011"/>
                    </a:cubicBezTo>
                    <a:cubicBezTo>
                      <a:pt x="2025" y="9011"/>
                      <a:pt x="1" y="7015"/>
                      <a:pt x="1" y="4520"/>
                    </a:cubicBezTo>
                    <a:cubicBezTo>
                      <a:pt x="1" y="2025"/>
                      <a:pt x="2025" y="1"/>
                      <a:pt x="4520" y="1"/>
                    </a:cubicBezTo>
                    <a:cubicBezTo>
                      <a:pt x="6988" y="1"/>
                      <a:pt x="9012" y="2025"/>
                      <a:pt x="9012" y="4520"/>
                    </a:cubicBezTo>
                    <a:close/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9"/>
              <p:cNvSpPr/>
              <p:nvPr/>
            </p:nvSpPr>
            <p:spPr>
              <a:xfrm>
                <a:off x="3182000" y="3689950"/>
                <a:ext cx="25" cy="316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44" fill="none" extrusionOk="0">
                    <a:moveTo>
                      <a:pt x="0" y="0"/>
                    </a:moveTo>
                    <a:lnTo>
                      <a:pt x="0" y="12643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9"/>
              <p:cNvSpPr/>
              <p:nvPr/>
            </p:nvSpPr>
            <p:spPr>
              <a:xfrm>
                <a:off x="3023950" y="3847975"/>
                <a:ext cx="316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" fill="none" extrusionOk="0">
                    <a:moveTo>
                      <a:pt x="1" y="1"/>
                    </a:moveTo>
                    <a:lnTo>
                      <a:pt x="12644" y="1"/>
                    </a:lnTo>
                  </a:path>
                </a:pathLst>
              </a:custGeom>
              <a:noFill/>
              <a:ln w="9000" cap="flat" cmpd="sng">
                <a:solidFill>
                  <a:schemeClr val="lt1"/>
                </a:solidFill>
                <a:prstDash val="solid"/>
                <a:miter lim="277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4" name="Google Shape;1194;p49"/>
          <p:cNvGrpSpPr/>
          <p:nvPr/>
        </p:nvGrpSpPr>
        <p:grpSpPr>
          <a:xfrm>
            <a:off x="4672726" y="1652797"/>
            <a:ext cx="4108323" cy="3132999"/>
            <a:chOff x="5614975" y="2571738"/>
            <a:chExt cx="2725075" cy="2078413"/>
          </a:xfrm>
        </p:grpSpPr>
        <p:grpSp>
          <p:nvGrpSpPr>
            <p:cNvPr id="1195" name="Google Shape;1195;p49"/>
            <p:cNvGrpSpPr/>
            <p:nvPr/>
          </p:nvGrpSpPr>
          <p:grpSpPr>
            <a:xfrm>
              <a:off x="8301900" y="2571738"/>
              <a:ext cx="38150" cy="1997125"/>
              <a:chOff x="8301900" y="2571738"/>
              <a:chExt cx="38150" cy="1997125"/>
            </a:xfrm>
          </p:grpSpPr>
          <p:sp>
            <p:nvSpPr>
              <p:cNvPr id="1196" name="Google Shape;1196;p49"/>
              <p:cNvSpPr/>
              <p:nvPr/>
            </p:nvSpPr>
            <p:spPr>
              <a:xfrm>
                <a:off x="8305713" y="257173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66"/>
                      <a:pt x="527" y="722"/>
                      <a:pt x="500" y="777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77"/>
                    </a:cubicBezTo>
                    <a:cubicBezTo>
                      <a:pt x="167" y="722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4"/>
                      <a:pt x="333" y="944"/>
                    </a:cubicBezTo>
                    <a:cubicBezTo>
                      <a:pt x="472" y="944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9"/>
              <p:cNvSpPr/>
              <p:nvPr/>
            </p:nvSpPr>
            <p:spPr>
              <a:xfrm>
                <a:off x="8302600" y="296631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1"/>
                      <a:pt x="500" y="167"/>
                    </a:cubicBezTo>
                    <a:cubicBezTo>
                      <a:pt x="527" y="222"/>
                      <a:pt x="555" y="278"/>
                      <a:pt x="555" y="361"/>
                    </a:cubicBezTo>
                    <a:cubicBezTo>
                      <a:pt x="555" y="389"/>
                      <a:pt x="555" y="416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5"/>
                      <a:pt x="416" y="832"/>
                      <a:pt x="333" y="832"/>
                    </a:cubicBezTo>
                    <a:cubicBezTo>
                      <a:pt x="278" y="832"/>
                      <a:pt x="222" y="805"/>
                      <a:pt x="195" y="749"/>
                    </a:cubicBezTo>
                    <a:cubicBezTo>
                      <a:pt x="167" y="721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2"/>
                      <a:pt x="195" y="167"/>
                    </a:cubicBezTo>
                    <a:cubicBezTo>
                      <a:pt x="222" y="111"/>
                      <a:pt x="278" y="84"/>
                      <a:pt x="333" y="84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4"/>
                    </a:cubicBezTo>
                    <a:cubicBezTo>
                      <a:pt x="56" y="167"/>
                      <a:pt x="28" y="250"/>
                      <a:pt x="28" y="333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7"/>
                      <a:pt x="694" y="472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9"/>
              <p:cNvSpPr/>
              <p:nvPr/>
            </p:nvSpPr>
            <p:spPr>
              <a:xfrm>
                <a:off x="8302250" y="3360888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84"/>
                    </a:moveTo>
                    <a:cubicBezTo>
                      <a:pt x="416" y="84"/>
                      <a:pt x="472" y="112"/>
                      <a:pt x="500" y="167"/>
                    </a:cubicBezTo>
                    <a:cubicBezTo>
                      <a:pt x="527" y="223"/>
                      <a:pt x="555" y="278"/>
                      <a:pt x="555" y="361"/>
                    </a:cubicBezTo>
                    <a:cubicBezTo>
                      <a:pt x="555" y="389"/>
                      <a:pt x="555" y="417"/>
                      <a:pt x="555" y="472"/>
                    </a:cubicBezTo>
                    <a:cubicBezTo>
                      <a:pt x="555" y="500"/>
                      <a:pt x="555" y="555"/>
                      <a:pt x="555" y="583"/>
                    </a:cubicBezTo>
                    <a:cubicBezTo>
                      <a:pt x="555" y="638"/>
                      <a:pt x="527" y="722"/>
                      <a:pt x="500" y="749"/>
                    </a:cubicBezTo>
                    <a:cubicBezTo>
                      <a:pt x="472" y="805"/>
                      <a:pt x="416" y="833"/>
                      <a:pt x="333" y="833"/>
                    </a:cubicBezTo>
                    <a:cubicBezTo>
                      <a:pt x="278" y="833"/>
                      <a:pt x="222" y="805"/>
                      <a:pt x="195" y="749"/>
                    </a:cubicBezTo>
                    <a:cubicBezTo>
                      <a:pt x="167" y="722"/>
                      <a:pt x="139" y="638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278"/>
                      <a:pt x="167" y="223"/>
                      <a:pt x="195" y="167"/>
                    </a:cubicBezTo>
                    <a:cubicBezTo>
                      <a:pt x="222" y="112"/>
                      <a:pt x="278" y="84"/>
                      <a:pt x="333" y="84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29"/>
                      <a:pt x="111" y="84"/>
                    </a:cubicBezTo>
                    <a:cubicBezTo>
                      <a:pt x="56" y="167"/>
                      <a:pt x="28" y="250"/>
                      <a:pt x="28" y="334"/>
                    </a:cubicBezTo>
                    <a:lnTo>
                      <a:pt x="0" y="472"/>
                    </a:lnTo>
                    <a:lnTo>
                      <a:pt x="28" y="583"/>
                    </a:lnTo>
                    <a:cubicBezTo>
                      <a:pt x="28" y="694"/>
                      <a:pt x="56" y="777"/>
                      <a:pt x="111" y="833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33"/>
                    </a:cubicBezTo>
                    <a:cubicBezTo>
                      <a:pt x="638" y="777"/>
                      <a:pt x="666" y="694"/>
                      <a:pt x="666" y="583"/>
                    </a:cubicBezTo>
                    <a:cubicBezTo>
                      <a:pt x="666" y="555"/>
                      <a:pt x="694" y="528"/>
                      <a:pt x="694" y="472"/>
                    </a:cubicBezTo>
                    <a:cubicBezTo>
                      <a:pt x="694" y="417"/>
                      <a:pt x="666" y="361"/>
                      <a:pt x="666" y="334"/>
                    </a:cubicBezTo>
                    <a:cubicBezTo>
                      <a:pt x="666" y="250"/>
                      <a:pt x="638" y="167"/>
                      <a:pt x="583" y="84"/>
                    </a:cubicBezTo>
                    <a:cubicBezTo>
                      <a:pt x="555" y="29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9"/>
              <p:cNvSpPr/>
              <p:nvPr/>
            </p:nvSpPr>
            <p:spPr>
              <a:xfrm>
                <a:off x="8301900" y="3755463"/>
                <a:ext cx="17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3" extrusionOk="0">
                    <a:moveTo>
                      <a:pt x="333" y="83"/>
                    </a:moveTo>
                    <a:cubicBezTo>
                      <a:pt x="416" y="83"/>
                      <a:pt x="472" y="111"/>
                      <a:pt x="500" y="166"/>
                    </a:cubicBezTo>
                    <a:cubicBezTo>
                      <a:pt x="527" y="222"/>
                      <a:pt x="555" y="277"/>
                      <a:pt x="555" y="361"/>
                    </a:cubicBezTo>
                    <a:cubicBezTo>
                      <a:pt x="555" y="388"/>
                      <a:pt x="555" y="416"/>
                      <a:pt x="555" y="471"/>
                    </a:cubicBezTo>
                    <a:cubicBezTo>
                      <a:pt x="555" y="499"/>
                      <a:pt x="555" y="555"/>
                      <a:pt x="555" y="582"/>
                    </a:cubicBezTo>
                    <a:cubicBezTo>
                      <a:pt x="555" y="638"/>
                      <a:pt x="527" y="721"/>
                      <a:pt x="500" y="749"/>
                    </a:cubicBezTo>
                    <a:cubicBezTo>
                      <a:pt x="472" y="804"/>
                      <a:pt x="416" y="832"/>
                      <a:pt x="333" y="832"/>
                    </a:cubicBezTo>
                    <a:cubicBezTo>
                      <a:pt x="278" y="832"/>
                      <a:pt x="222" y="804"/>
                      <a:pt x="195" y="749"/>
                    </a:cubicBezTo>
                    <a:cubicBezTo>
                      <a:pt x="167" y="721"/>
                      <a:pt x="139" y="638"/>
                      <a:pt x="139" y="582"/>
                    </a:cubicBezTo>
                    <a:lnTo>
                      <a:pt x="139" y="471"/>
                    </a:lnTo>
                    <a:lnTo>
                      <a:pt x="139" y="361"/>
                    </a:lnTo>
                    <a:cubicBezTo>
                      <a:pt x="139" y="277"/>
                      <a:pt x="167" y="222"/>
                      <a:pt x="195" y="166"/>
                    </a:cubicBezTo>
                    <a:cubicBezTo>
                      <a:pt x="222" y="111"/>
                      <a:pt x="278" y="83"/>
                      <a:pt x="333" y="83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28"/>
                      <a:pt x="111" y="83"/>
                    </a:cubicBezTo>
                    <a:cubicBezTo>
                      <a:pt x="56" y="166"/>
                      <a:pt x="28" y="250"/>
                      <a:pt x="28" y="333"/>
                    </a:cubicBezTo>
                    <a:lnTo>
                      <a:pt x="0" y="471"/>
                    </a:lnTo>
                    <a:lnTo>
                      <a:pt x="28" y="582"/>
                    </a:lnTo>
                    <a:cubicBezTo>
                      <a:pt x="28" y="693"/>
                      <a:pt x="56" y="776"/>
                      <a:pt x="111" y="832"/>
                    </a:cubicBezTo>
                    <a:cubicBezTo>
                      <a:pt x="139" y="915"/>
                      <a:pt x="222" y="943"/>
                      <a:pt x="333" y="943"/>
                    </a:cubicBezTo>
                    <a:cubicBezTo>
                      <a:pt x="472" y="943"/>
                      <a:pt x="555" y="915"/>
                      <a:pt x="583" y="832"/>
                    </a:cubicBezTo>
                    <a:cubicBezTo>
                      <a:pt x="638" y="776"/>
                      <a:pt x="666" y="693"/>
                      <a:pt x="666" y="582"/>
                    </a:cubicBezTo>
                    <a:cubicBezTo>
                      <a:pt x="666" y="555"/>
                      <a:pt x="694" y="527"/>
                      <a:pt x="694" y="471"/>
                    </a:cubicBezTo>
                    <a:cubicBezTo>
                      <a:pt x="694" y="416"/>
                      <a:pt x="666" y="361"/>
                      <a:pt x="666" y="333"/>
                    </a:cubicBezTo>
                    <a:cubicBezTo>
                      <a:pt x="666" y="250"/>
                      <a:pt x="638" y="166"/>
                      <a:pt x="583" y="83"/>
                    </a:cubicBezTo>
                    <a:cubicBezTo>
                      <a:pt x="555" y="28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9"/>
              <p:cNvSpPr/>
              <p:nvPr/>
            </p:nvSpPr>
            <p:spPr>
              <a:xfrm>
                <a:off x="8302600" y="4150013"/>
                <a:ext cx="173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71" extrusionOk="0">
                    <a:moveTo>
                      <a:pt x="333" y="111"/>
                    </a:moveTo>
                    <a:cubicBezTo>
                      <a:pt x="416" y="111"/>
                      <a:pt x="472" y="139"/>
                      <a:pt x="500" y="194"/>
                    </a:cubicBezTo>
                    <a:cubicBezTo>
                      <a:pt x="527" y="222"/>
                      <a:pt x="555" y="305"/>
                      <a:pt x="555" y="388"/>
                    </a:cubicBezTo>
                    <a:cubicBezTo>
                      <a:pt x="555" y="388"/>
                      <a:pt x="555" y="444"/>
                      <a:pt x="555" y="471"/>
                    </a:cubicBezTo>
                    <a:cubicBezTo>
                      <a:pt x="555" y="527"/>
                      <a:pt x="555" y="582"/>
                      <a:pt x="555" y="582"/>
                    </a:cubicBezTo>
                    <a:cubicBezTo>
                      <a:pt x="555" y="665"/>
                      <a:pt x="527" y="749"/>
                      <a:pt x="500" y="776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6"/>
                    </a:cubicBezTo>
                    <a:cubicBezTo>
                      <a:pt x="167" y="749"/>
                      <a:pt x="139" y="665"/>
                      <a:pt x="139" y="582"/>
                    </a:cubicBezTo>
                    <a:lnTo>
                      <a:pt x="139" y="471"/>
                    </a:lnTo>
                    <a:lnTo>
                      <a:pt x="139" y="388"/>
                    </a:lnTo>
                    <a:cubicBezTo>
                      <a:pt x="139" y="305"/>
                      <a:pt x="167" y="222"/>
                      <a:pt x="195" y="194"/>
                    </a:cubicBezTo>
                    <a:cubicBezTo>
                      <a:pt x="222" y="139"/>
                      <a:pt x="278" y="111"/>
                      <a:pt x="333" y="111"/>
                    </a:cubicBezTo>
                    <a:close/>
                    <a:moveTo>
                      <a:pt x="333" y="0"/>
                    </a:moveTo>
                    <a:cubicBezTo>
                      <a:pt x="222" y="0"/>
                      <a:pt x="139" y="55"/>
                      <a:pt x="111" y="111"/>
                    </a:cubicBezTo>
                    <a:cubicBezTo>
                      <a:pt x="56" y="166"/>
                      <a:pt x="28" y="277"/>
                      <a:pt x="28" y="360"/>
                    </a:cubicBezTo>
                    <a:lnTo>
                      <a:pt x="0" y="499"/>
                    </a:lnTo>
                    <a:lnTo>
                      <a:pt x="28" y="610"/>
                    </a:lnTo>
                    <a:cubicBezTo>
                      <a:pt x="28" y="721"/>
                      <a:pt x="56" y="804"/>
                      <a:pt x="111" y="860"/>
                    </a:cubicBezTo>
                    <a:cubicBezTo>
                      <a:pt x="139" y="915"/>
                      <a:pt x="222" y="970"/>
                      <a:pt x="333" y="970"/>
                    </a:cubicBezTo>
                    <a:cubicBezTo>
                      <a:pt x="472" y="970"/>
                      <a:pt x="555" y="915"/>
                      <a:pt x="583" y="860"/>
                    </a:cubicBezTo>
                    <a:cubicBezTo>
                      <a:pt x="638" y="804"/>
                      <a:pt x="666" y="721"/>
                      <a:pt x="666" y="610"/>
                    </a:cubicBezTo>
                    <a:cubicBezTo>
                      <a:pt x="666" y="582"/>
                      <a:pt x="694" y="527"/>
                      <a:pt x="694" y="499"/>
                    </a:cubicBezTo>
                    <a:cubicBezTo>
                      <a:pt x="694" y="444"/>
                      <a:pt x="666" y="388"/>
                      <a:pt x="666" y="360"/>
                    </a:cubicBezTo>
                    <a:cubicBezTo>
                      <a:pt x="666" y="277"/>
                      <a:pt x="638" y="166"/>
                      <a:pt x="583" y="111"/>
                    </a:cubicBezTo>
                    <a:cubicBezTo>
                      <a:pt x="555" y="55"/>
                      <a:pt x="472" y="0"/>
                      <a:pt x="3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9"/>
              <p:cNvSpPr/>
              <p:nvPr/>
            </p:nvSpPr>
            <p:spPr>
              <a:xfrm>
                <a:off x="8301900" y="4545263"/>
                <a:ext cx="173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944" extrusionOk="0">
                    <a:moveTo>
                      <a:pt x="333" y="112"/>
                    </a:moveTo>
                    <a:cubicBezTo>
                      <a:pt x="416" y="112"/>
                      <a:pt x="472" y="139"/>
                      <a:pt x="500" y="195"/>
                    </a:cubicBezTo>
                    <a:cubicBezTo>
                      <a:pt x="527" y="222"/>
                      <a:pt x="555" y="306"/>
                      <a:pt x="555" y="361"/>
                    </a:cubicBezTo>
                    <a:cubicBezTo>
                      <a:pt x="555" y="389"/>
                      <a:pt x="555" y="444"/>
                      <a:pt x="555" y="472"/>
                    </a:cubicBezTo>
                    <a:cubicBezTo>
                      <a:pt x="555" y="527"/>
                      <a:pt x="555" y="555"/>
                      <a:pt x="555" y="583"/>
                    </a:cubicBezTo>
                    <a:cubicBezTo>
                      <a:pt x="555" y="666"/>
                      <a:pt x="527" y="749"/>
                      <a:pt x="500" y="777"/>
                    </a:cubicBezTo>
                    <a:cubicBezTo>
                      <a:pt x="472" y="832"/>
                      <a:pt x="416" y="860"/>
                      <a:pt x="333" y="860"/>
                    </a:cubicBezTo>
                    <a:cubicBezTo>
                      <a:pt x="278" y="860"/>
                      <a:pt x="222" y="832"/>
                      <a:pt x="195" y="777"/>
                    </a:cubicBezTo>
                    <a:cubicBezTo>
                      <a:pt x="167" y="749"/>
                      <a:pt x="139" y="666"/>
                      <a:pt x="139" y="583"/>
                    </a:cubicBezTo>
                    <a:lnTo>
                      <a:pt x="139" y="472"/>
                    </a:lnTo>
                    <a:lnTo>
                      <a:pt x="139" y="361"/>
                    </a:lnTo>
                    <a:cubicBezTo>
                      <a:pt x="139" y="306"/>
                      <a:pt x="167" y="222"/>
                      <a:pt x="195" y="195"/>
                    </a:cubicBezTo>
                    <a:cubicBezTo>
                      <a:pt x="222" y="139"/>
                      <a:pt x="278" y="112"/>
                      <a:pt x="333" y="112"/>
                    </a:cubicBezTo>
                    <a:close/>
                    <a:moveTo>
                      <a:pt x="333" y="1"/>
                    </a:moveTo>
                    <a:cubicBezTo>
                      <a:pt x="222" y="1"/>
                      <a:pt x="139" y="56"/>
                      <a:pt x="111" y="112"/>
                    </a:cubicBezTo>
                    <a:cubicBezTo>
                      <a:pt x="56" y="167"/>
                      <a:pt x="28" y="250"/>
                      <a:pt x="28" y="361"/>
                    </a:cubicBezTo>
                    <a:lnTo>
                      <a:pt x="0" y="472"/>
                    </a:lnTo>
                    <a:lnTo>
                      <a:pt x="28" y="611"/>
                    </a:lnTo>
                    <a:cubicBezTo>
                      <a:pt x="28" y="694"/>
                      <a:pt x="56" y="805"/>
                      <a:pt x="111" y="860"/>
                    </a:cubicBezTo>
                    <a:cubicBezTo>
                      <a:pt x="139" y="916"/>
                      <a:pt x="222" y="943"/>
                      <a:pt x="333" y="943"/>
                    </a:cubicBezTo>
                    <a:cubicBezTo>
                      <a:pt x="472" y="943"/>
                      <a:pt x="555" y="916"/>
                      <a:pt x="583" y="860"/>
                    </a:cubicBezTo>
                    <a:cubicBezTo>
                      <a:pt x="638" y="805"/>
                      <a:pt x="666" y="694"/>
                      <a:pt x="666" y="611"/>
                    </a:cubicBezTo>
                    <a:cubicBezTo>
                      <a:pt x="666" y="583"/>
                      <a:pt x="694" y="527"/>
                      <a:pt x="694" y="472"/>
                    </a:cubicBezTo>
                    <a:cubicBezTo>
                      <a:pt x="694" y="444"/>
                      <a:pt x="666" y="389"/>
                      <a:pt x="666" y="361"/>
                    </a:cubicBezTo>
                    <a:cubicBezTo>
                      <a:pt x="666" y="250"/>
                      <a:pt x="638" y="167"/>
                      <a:pt x="583" y="112"/>
                    </a:cubicBezTo>
                    <a:cubicBezTo>
                      <a:pt x="555" y="56"/>
                      <a:pt x="472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9"/>
              <p:cNvSpPr/>
              <p:nvPr/>
            </p:nvSpPr>
            <p:spPr>
              <a:xfrm>
                <a:off x="8325813" y="2571738"/>
                <a:ext cx="104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6" extrusionOk="0">
                    <a:moveTo>
                      <a:pt x="333" y="1"/>
                    </a:moveTo>
                    <a:cubicBezTo>
                      <a:pt x="306" y="1"/>
                      <a:pt x="306" y="1"/>
                      <a:pt x="278" y="29"/>
                    </a:cubicBezTo>
                    <a:lnTo>
                      <a:pt x="1" y="250"/>
                    </a:lnTo>
                    <a:cubicBezTo>
                      <a:pt x="1" y="278"/>
                      <a:pt x="1" y="278"/>
                      <a:pt x="1" y="278"/>
                    </a:cubicBezTo>
                    <a:lnTo>
                      <a:pt x="28" y="306"/>
                    </a:lnTo>
                    <a:cubicBezTo>
                      <a:pt x="28" y="334"/>
                      <a:pt x="56" y="334"/>
                      <a:pt x="56" y="334"/>
                    </a:cubicBezTo>
                    <a:lnTo>
                      <a:pt x="84" y="334"/>
                    </a:lnTo>
                    <a:lnTo>
                      <a:pt x="306" y="167"/>
                    </a:lnTo>
                    <a:lnTo>
                      <a:pt x="306" y="888"/>
                    </a:lnTo>
                    <a:cubicBezTo>
                      <a:pt x="306" y="916"/>
                      <a:pt x="306" y="916"/>
                      <a:pt x="306" y="916"/>
                    </a:cubicBezTo>
                    <a:lnTo>
                      <a:pt x="416" y="916"/>
                    </a:lnTo>
                    <a:cubicBezTo>
                      <a:pt x="416" y="916"/>
                      <a:pt x="416" y="916"/>
                      <a:pt x="416" y="888"/>
                    </a:cubicBezTo>
                    <a:lnTo>
                      <a:pt x="416" y="29"/>
                    </a:lnTo>
                    <a:cubicBezTo>
                      <a:pt x="389" y="1"/>
                      <a:pt x="389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9"/>
              <p:cNvSpPr/>
              <p:nvPr/>
            </p:nvSpPr>
            <p:spPr>
              <a:xfrm>
                <a:off x="8323400" y="2966303"/>
                <a:ext cx="159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16" extrusionOk="0">
                    <a:moveTo>
                      <a:pt x="305" y="0"/>
                    </a:moveTo>
                    <a:cubicBezTo>
                      <a:pt x="250" y="0"/>
                      <a:pt x="194" y="0"/>
                      <a:pt x="139" y="28"/>
                    </a:cubicBezTo>
                    <a:cubicBezTo>
                      <a:pt x="111" y="56"/>
                      <a:pt x="83" y="84"/>
                      <a:pt x="56" y="139"/>
                    </a:cubicBezTo>
                    <a:cubicBezTo>
                      <a:pt x="28" y="167"/>
                      <a:pt x="0" y="222"/>
                      <a:pt x="0" y="278"/>
                    </a:cubicBezTo>
                    <a:lnTo>
                      <a:pt x="28" y="278"/>
                    </a:lnTo>
                    <a:cubicBezTo>
                      <a:pt x="28" y="305"/>
                      <a:pt x="28" y="305"/>
                      <a:pt x="28" y="305"/>
                    </a:cubicBezTo>
                    <a:lnTo>
                      <a:pt x="111" y="305"/>
                    </a:lnTo>
                    <a:cubicBezTo>
                      <a:pt x="111" y="305"/>
                      <a:pt x="111" y="305"/>
                      <a:pt x="111" y="278"/>
                    </a:cubicBezTo>
                    <a:lnTo>
                      <a:pt x="139" y="278"/>
                    </a:lnTo>
                    <a:cubicBezTo>
                      <a:pt x="139" y="222"/>
                      <a:pt x="167" y="167"/>
                      <a:pt x="194" y="139"/>
                    </a:cubicBezTo>
                    <a:cubicBezTo>
                      <a:pt x="222" y="111"/>
                      <a:pt x="250" y="84"/>
                      <a:pt x="305" y="84"/>
                    </a:cubicBezTo>
                    <a:cubicBezTo>
                      <a:pt x="361" y="84"/>
                      <a:pt x="416" y="111"/>
                      <a:pt x="444" y="139"/>
                    </a:cubicBezTo>
                    <a:cubicBezTo>
                      <a:pt x="472" y="167"/>
                      <a:pt x="472" y="222"/>
                      <a:pt x="472" y="250"/>
                    </a:cubicBezTo>
                    <a:cubicBezTo>
                      <a:pt x="472" y="305"/>
                      <a:pt x="472" y="333"/>
                      <a:pt x="444" y="361"/>
                    </a:cubicBezTo>
                    <a:cubicBezTo>
                      <a:pt x="416" y="416"/>
                      <a:pt x="388" y="444"/>
                      <a:pt x="305" y="500"/>
                    </a:cubicBezTo>
                    <a:lnTo>
                      <a:pt x="28" y="805"/>
                    </a:lnTo>
                    <a:cubicBezTo>
                      <a:pt x="0" y="805"/>
                      <a:pt x="0" y="832"/>
                      <a:pt x="0" y="860"/>
                    </a:cubicBezTo>
                    <a:lnTo>
                      <a:pt x="0" y="888"/>
                    </a:lnTo>
                    <a:cubicBezTo>
                      <a:pt x="0" y="888"/>
                      <a:pt x="0" y="915"/>
                      <a:pt x="0" y="915"/>
                    </a:cubicBezTo>
                    <a:lnTo>
                      <a:pt x="610" y="915"/>
                    </a:lnTo>
                    <a:cubicBezTo>
                      <a:pt x="638" y="915"/>
                      <a:pt x="638" y="888"/>
                      <a:pt x="638" y="888"/>
                    </a:cubicBezTo>
                    <a:lnTo>
                      <a:pt x="638" y="832"/>
                    </a:lnTo>
                    <a:lnTo>
                      <a:pt x="610" y="832"/>
                    </a:lnTo>
                    <a:cubicBezTo>
                      <a:pt x="610" y="805"/>
                      <a:pt x="610" y="805"/>
                      <a:pt x="610" y="805"/>
                    </a:cubicBezTo>
                    <a:lnTo>
                      <a:pt x="194" y="805"/>
                    </a:lnTo>
                    <a:lnTo>
                      <a:pt x="444" y="555"/>
                    </a:lnTo>
                    <a:cubicBezTo>
                      <a:pt x="499" y="500"/>
                      <a:pt x="555" y="444"/>
                      <a:pt x="582" y="416"/>
                    </a:cubicBezTo>
                    <a:cubicBezTo>
                      <a:pt x="610" y="361"/>
                      <a:pt x="610" y="305"/>
                      <a:pt x="610" y="250"/>
                    </a:cubicBezTo>
                    <a:cubicBezTo>
                      <a:pt x="610" y="195"/>
                      <a:pt x="582" y="111"/>
                      <a:pt x="527" y="56"/>
                    </a:cubicBezTo>
                    <a:cubicBezTo>
                      <a:pt x="499" y="0"/>
                      <a:pt x="416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9"/>
              <p:cNvSpPr/>
              <p:nvPr/>
            </p:nvSpPr>
            <p:spPr>
              <a:xfrm>
                <a:off x="8323050" y="3360868"/>
                <a:ext cx="166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44" extrusionOk="0">
                    <a:moveTo>
                      <a:pt x="28" y="1"/>
                    </a:moveTo>
                    <a:cubicBezTo>
                      <a:pt x="28" y="29"/>
                      <a:pt x="28" y="29"/>
                      <a:pt x="28" y="29"/>
                    </a:cubicBezTo>
                    <a:lnTo>
                      <a:pt x="28" y="84"/>
                    </a:lnTo>
                    <a:cubicBezTo>
                      <a:pt x="28" y="84"/>
                      <a:pt x="28" y="84"/>
                      <a:pt x="28" y="112"/>
                    </a:cubicBezTo>
                    <a:lnTo>
                      <a:pt x="444" y="112"/>
                    </a:lnTo>
                    <a:lnTo>
                      <a:pt x="194" y="389"/>
                    </a:lnTo>
                    <a:cubicBezTo>
                      <a:pt x="194" y="417"/>
                      <a:pt x="167" y="417"/>
                      <a:pt x="167" y="417"/>
                    </a:cubicBezTo>
                    <a:lnTo>
                      <a:pt x="167" y="472"/>
                    </a:lnTo>
                    <a:lnTo>
                      <a:pt x="194" y="472"/>
                    </a:lnTo>
                    <a:cubicBezTo>
                      <a:pt x="194" y="500"/>
                      <a:pt x="194" y="500"/>
                      <a:pt x="194" y="500"/>
                    </a:cubicBezTo>
                    <a:lnTo>
                      <a:pt x="333" y="500"/>
                    </a:lnTo>
                    <a:cubicBezTo>
                      <a:pt x="472" y="500"/>
                      <a:pt x="527" y="555"/>
                      <a:pt x="527" y="666"/>
                    </a:cubicBezTo>
                    <a:cubicBezTo>
                      <a:pt x="527" y="722"/>
                      <a:pt x="499" y="749"/>
                      <a:pt x="472" y="777"/>
                    </a:cubicBezTo>
                    <a:cubicBezTo>
                      <a:pt x="444" y="805"/>
                      <a:pt x="388" y="833"/>
                      <a:pt x="333" y="833"/>
                    </a:cubicBezTo>
                    <a:cubicBezTo>
                      <a:pt x="278" y="833"/>
                      <a:pt x="222" y="833"/>
                      <a:pt x="194" y="805"/>
                    </a:cubicBezTo>
                    <a:cubicBezTo>
                      <a:pt x="139" y="777"/>
                      <a:pt x="111" y="749"/>
                      <a:pt x="111" y="694"/>
                    </a:cubicBezTo>
                    <a:cubicBezTo>
                      <a:pt x="83" y="666"/>
                      <a:pt x="83" y="666"/>
                      <a:pt x="83" y="666"/>
                    </a:cubicBezTo>
                    <a:lnTo>
                      <a:pt x="28" y="666"/>
                    </a:lnTo>
                    <a:cubicBezTo>
                      <a:pt x="0" y="666"/>
                      <a:pt x="0" y="666"/>
                      <a:pt x="0" y="694"/>
                    </a:cubicBezTo>
                    <a:cubicBezTo>
                      <a:pt x="0" y="749"/>
                      <a:pt x="0" y="777"/>
                      <a:pt x="28" y="805"/>
                    </a:cubicBezTo>
                    <a:cubicBezTo>
                      <a:pt x="56" y="860"/>
                      <a:pt x="83" y="888"/>
                      <a:pt x="139" y="916"/>
                    </a:cubicBezTo>
                    <a:cubicBezTo>
                      <a:pt x="194" y="916"/>
                      <a:pt x="250" y="943"/>
                      <a:pt x="333" y="943"/>
                    </a:cubicBezTo>
                    <a:cubicBezTo>
                      <a:pt x="388" y="943"/>
                      <a:pt x="444" y="916"/>
                      <a:pt x="499" y="916"/>
                    </a:cubicBezTo>
                    <a:cubicBezTo>
                      <a:pt x="555" y="888"/>
                      <a:pt x="582" y="860"/>
                      <a:pt x="610" y="805"/>
                    </a:cubicBezTo>
                    <a:cubicBezTo>
                      <a:pt x="638" y="777"/>
                      <a:pt x="666" y="722"/>
                      <a:pt x="666" y="666"/>
                    </a:cubicBezTo>
                    <a:cubicBezTo>
                      <a:pt x="666" y="583"/>
                      <a:pt x="638" y="500"/>
                      <a:pt x="582" y="472"/>
                    </a:cubicBezTo>
                    <a:cubicBezTo>
                      <a:pt x="527" y="417"/>
                      <a:pt x="444" y="389"/>
                      <a:pt x="361" y="389"/>
                    </a:cubicBezTo>
                    <a:lnTo>
                      <a:pt x="333" y="389"/>
                    </a:lnTo>
                    <a:lnTo>
                      <a:pt x="610" y="112"/>
                    </a:lnTo>
                    <a:cubicBezTo>
                      <a:pt x="610" y="84"/>
                      <a:pt x="610" y="84"/>
                      <a:pt x="610" y="84"/>
                    </a:cubicBezTo>
                    <a:lnTo>
                      <a:pt x="610" y="29"/>
                    </a:lnTo>
                    <a:cubicBezTo>
                      <a:pt x="610" y="29"/>
                      <a:pt x="610" y="29"/>
                      <a:pt x="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9"/>
              <p:cNvSpPr/>
              <p:nvPr/>
            </p:nvSpPr>
            <p:spPr>
              <a:xfrm>
                <a:off x="8322000" y="3756132"/>
                <a:ext cx="18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6" extrusionOk="0">
                    <a:moveTo>
                      <a:pt x="444" y="139"/>
                    </a:moveTo>
                    <a:lnTo>
                      <a:pt x="444" y="582"/>
                    </a:lnTo>
                    <a:lnTo>
                      <a:pt x="139" y="582"/>
                    </a:lnTo>
                    <a:lnTo>
                      <a:pt x="444" y="139"/>
                    </a:lnTo>
                    <a:close/>
                    <a:moveTo>
                      <a:pt x="416" y="0"/>
                    </a:moveTo>
                    <a:cubicBezTo>
                      <a:pt x="416" y="0"/>
                      <a:pt x="416" y="28"/>
                      <a:pt x="416" y="28"/>
                    </a:cubicBezTo>
                    <a:lnTo>
                      <a:pt x="1" y="582"/>
                    </a:lnTo>
                    <a:cubicBezTo>
                      <a:pt x="1" y="582"/>
                      <a:pt x="1" y="610"/>
                      <a:pt x="1" y="610"/>
                    </a:cubicBezTo>
                    <a:lnTo>
                      <a:pt x="1" y="666"/>
                    </a:lnTo>
                    <a:cubicBezTo>
                      <a:pt x="1" y="666"/>
                      <a:pt x="1" y="693"/>
                      <a:pt x="1" y="693"/>
                    </a:cubicBezTo>
                    <a:lnTo>
                      <a:pt x="444" y="693"/>
                    </a:lnTo>
                    <a:lnTo>
                      <a:pt x="444" y="887"/>
                    </a:lnTo>
                    <a:cubicBezTo>
                      <a:pt x="444" y="887"/>
                      <a:pt x="472" y="915"/>
                      <a:pt x="472" y="915"/>
                    </a:cubicBezTo>
                    <a:lnTo>
                      <a:pt x="555" y="915"/>
                    </a:lnTo>
                    <a:cubicBezTo>
                      <a:pt x="583" y="915"/>
                      <a:pt x="583" y="887"/>
                      <a:pt x="583" y="887"/>
                    </a:cubicBezTo>
                    <a:lnTo>
                      <a:pt x="583" y="693"/>
                    </a:lnTo>
                    <a:lnTo>
                      <a:pt x="721" y="693"/>
                    </a:lnTo>
                    <a:cubicBezTo>
                      <a:pt x="721" y="693"/>
                      <a:pt x="721" y="666"/>
                      <a:pt x="721" y="666"/>
                    </a:cubicBezTo>
                    <a:lnTo>
                      <a:pt x="721" y="610"/>
                    </a:lnTo>
                    <a:cubicBezTo>
                      <a:pt x="721" y="582"/>
                      <a:pt x="694" y="582"/>
                      <a:pt x="694" y="582"/>
                    </a:cubicBezTo>
                    <a:lnTo>
                      <a:pt x="583" y="582"/>
                    </a:lnTo>
                    <a:lnTo>
                      <a:pt x="583" y="28"/>
                    </a:lnTo>
                    <a:cubicBezTo>
                      <a:pt x="583" y="28"/>
                      <a:pt x="583" y="28"/>
                      <a:pt x="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9"/>
              <p:cNvSpPr/>
              <p:nvPr/>
            </p:nvSpPr>
            <p:spPr>
              <a:xfrm>
                <a:off x="8323400" y="4150698"/>
                <a:ext cx="1595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44" extrusionOk="0">
                    <a:moveTo>
                      <a:pt x="111" y="1"/>
                    </a:moveTo>
                    <a:cubicBezTo>
                      <a:pt x="83" y="1"/>
                      <a:pt x="83" y="1"/>
                      <a:pt x="83" y="28"/>
                    </a:cubicBezTo>
                    <a:lnTo>
                      <a:pt x="28" y="472"/>
                    </a:lnTo>
                    <a:cubicBezTo>
                      <a:pt x="28" y="472"/>
                      <a:pt x="28" y="472"/>
                      <a:pt x="28" y="500"/>
                    </a:cubicBezTo>
                    <a:lnTo>
                      <a:pt x="139" y="500"/>
                    </a:lnTo>
                    <a:cubicBezTo>
                      <a:pt x="167" y="500"/>
                      <a:pt x="167" y="472"/>
                      <a:pt x="167" y="472"/>
                    </a:cubicBezTo>
                    <a:cubicBezTo>
                      <a:pt x="194" y="472"/>
                      <a:pt x="222" y="444"/>
                      <a:pt x="250" y="444"/>
                    </a:cubicBezTo>
                    <a:cubicBezTo>
                      <a:pt x="250" y="444"/>
                      <a:pt x="278" y="417"/>
                      <a:pt x="305" y="417"/>
                    </a:cubicBezTo>
                    <a:cubicBezTo>
                      <a:pt x="361" y="417"/>
                      <a:pt x="416" y="444"/>
                      <a:pt x="472" y="472"/>
                    </a:cubicBezTo>
                    <a:cubicBezTo>
                      <a:pt x="499" y="528"/>
                      <a:pt x="527" y="555"/>
                      <a:pt x="527" y="611"/>
                    </a:cubicBezTo>
                    <a:cubicBezTo>
                      <a:pt x="527" y="694"/>
                      <a:pt x="499" y="722"/>
                      <a:pt x="472" y="777"/>
                    </a:cubicBezTo>
                    <a:cubicBezTo>
                      <a:pt x="416" y="805"/>
                      <a:pt x="361" y="833"/>
                      <a:pt x="305" y="833"/>
                    </a:cubicBezTo>
                    <a:cubicBezTo>
                      <a:pt x="278" y="833"/>
                      <a:pt x="222" y="805"/>
                      <a:pt x="194" y="777"/>
                    </a:cubicBezTo>
                    <a:cubicBezTo>
                      <a:pt x="167" y="777"/>
                      <a:pt x="139" y="722"/>
                      <a:pt x="111" y="694"/>
                    </a:cubicBezTo>
                    <a:cubicBezTo>
                      <a:pt x="111" y="666"/>
                      <a:pt x="111" y="666"/>
                      <a:pt x="83" y="666"/>
                    </a:cubicBezTo>
                    <a:lnTo>
                      <a:pt x="0" y="666"/>
                    </a:lnTo>
                    <a:lnTo>
                      <a:pt x="0" y="694"/>
                    </a:lnTo>
                    <a:cubicBezTo>
                      <a:pt x="0" y="722"/>
                      <a:pt x="0" y="777"/>
                      <a:pt x="28" y="805"/>
                    </a:cubicBezTo>
                    <a:cubicBezTo>
                      <a:pt x="56" y="833"/>
                      <a:pt x="83" y="860"/>
                      <a:pt x="139" y="888"/>
                    </a:cubicBezTo>
                    <a:cubicBezTo>
                      <a:pt x="194" y="916"/>
                      <a:pt x="250" y="943"/>
                      <a:pt x="305" y="943"/>
                    </a:cubicBezTo>
                    <a:cubicBezTo>
                      <a:pt x="388" y="943"/>
                      <a:pt x="444" y="916"/>
                      <a:pt x="472" y="888"/>
                    </a:cubicBezTo>
                    <a:cubicBezTo>
                      <a:pt x="527" y="860"/>
                      <a:pt x="582" y="833"/>
                      <a:pt x="610" y="777"/>
                    </a:cubicBezTo>
                    <a:cubicBezTo>
                      <a:pt x="638" y="749"/>
                      <a:pt x="638" y="694"/>
                      <a:pt x="638" y="611"/>
                    </a:cubicBezTo>
                    <a:cubicBezTo>
                      <a:pt x="638" y="555"/>
                      <a:pt x="638" y="500"/>
                      <a:pt x="610" y="472"/>
                    </a:cubicBezTo>
                    <a:cubicBezTo>
                      <a:pt x="582" y="417"/>
                      <a:pt x="527" y="389"/>
                      <a:pt x="499" y="361"/>
                    </a:cubicBezTo>
                    <a:cubicBezTo>
                      <a:pt x="444" y="333"/>
                      <a:pt x="388" y="333"/>
                      <a:pt x="333" y="333"/>
                    </a:cubicBezTo>
                    <a:cubicBezTo>
                      <a:pt x="250" y="333"/>
                      <a:pt x="194" y="333"/>
                      <a:pt x="167" y="361"/>
                    </a:cubicBezTo>
                    <a:lnTo>
                      <a:pt x="194" y="112"/>
                    </a:lnTo>
                    <a:lnTo>
                      <a:pt x="582" y="112"/>
                    </a:lnTo>
                    <a:cubicBezTo>
                      <a:pt x="582" y="84"/>
                      <a:pt x="582" y="84"/>
                      <a:pt x="582" y="84"/>
                    </a:cubicBezTo>
                    <a:lnTo>
                      <a:pt x="582" y="28"/>
                    </a:lnTo>
                    <a:cubicBezTo>
                      <a:pt x="582" y="28"/>
                      <a:pt x="582" y="1"/>
                      <a:pt x="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9"/>
              <p:cNvSpPr/>
              <p:nvPr/>
            </p:nvSpPr>
            <p:spPr>
              <a:xfrm>
                <a:off x="8322700" y="4545963"/>
                <a:ext cx="166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916" extrusionOk="0">
                    <a:moveTo>
                      <a:pt x="333" y="416"/>
                    </a:moveTo>
                    <a:cubicBezTo>
                      <a:pt x="361" y="416"/>
                      <a:pt x="416" y="416"/>
                      <a:pt x="444" y="444"/>
                    </a:cubicBezTo>
                    <a:cubicBezTo>
                      <a:pt x="472" y="444"/>
                      <a:pt x="499" y="472"/>
                      <a:pt x="527" y="499"/>
                    </a:cubicBezTo>
                    <a:cubicBezTo>
                      <a:pt x="527" y="527"/>
                      <a:pt x="555" y="583"/>
                      <a:pt x="555" y="610"/>
                    </a:cubicBezTo>
                    <a:cubicBezTo>
                      <a:pt x="555" y="666"/>
                      <a:pt x="527" y="694"/>
                      <a:pt x="527" y="721"/>
                    </a:cubicBezTo>
                    <a:cubicBezTo>
                      <a:pt x="499" y="749"/>
                      <a:pt x="472" y="777"/>
                      <a:pt x="444" y="804"/>
                    </a:cubicBezTo>
                    <a:cubicBezTo>
                      <a:pt x="416" y="804"/>
                      <a:pt x="361" y="832"/>
                      <a:pt x="333" y="832"/>
                    </a:cubicBezTo>
                    <a:cubicBezTo>
                      <a:pt x="305" y="832"/>
                      <a:pt x="250" y="804"/>
                      <a:pt x="222" y="804"/>
                    </a:cubicBezTo>
                    <a:cubicBezTo>
                      <a:pt x="194" y="777"/>
                      <a:pt x="167" y="749"/>
                      <a:pt x="139" y="721"/>
                    </a:cubicBezTo>
                    <a:cubicBezTo>
                      <a:pt x="139" y="694"/>
                      <a:pt x="111" y="666"/>
                      <a:pt x="111" y="610"/>
                    </a:cubicBezTo>
                    <a:cubicBezTo>
                      <a:pt x="111" y="583"/>
                      <a:pt x="139" y="527"/>
                      <a:pt x="139" y="499"/>
                    </a:cubicBezTo>
                    <a:cubicBezTo>
                      <a:pt x="167" y="472"/>
                      <a:pt x="194" y="444"/>
                      <a:pt x="222" y="444"/>
                    </a:cubicBezTo>
                    <a:cubicBezTo>
                      <a:pt x="250" y="416"/>
                      <a:pt x="305" y="416"/>
                      <a:pt x="333" y="416"/>
                    </a:cubicBezTo>
                    <a:close/>
                    <a:moveTo>
                      <a:pt x="333" y="0"/>
                    </a:moveTo>
                    <a:cubicBezTo>
                      <a:pt x="333" y="28"/>
                      <a:pt x="333" y="28"/>
                      <a:pt x="333" y="28"/>
                    </a:cubicBezTo>
                    <a:lnTo>
                      <a:pt x="83" y="361"/>
                    </a:lnTo>
                    <a:cubicBezTo>
                      <a:pt x="28" y="444"/>
                      <a:pt x="0" y="527"/>
                      <a:pt x="0" y="610"/>
                    </a:cubicBezTo>
                    <a:cubicBezTo>
                      <a:pt x="0" y="666"/>
                      <a:pt x="0" y="721"/>
                      <a:pt x="28" y="777"/>
                    </a:cubicBezTo>
                    <a:cubicBezTo>
                      <a:pt x="56" y="832"/>
                      <a:pt x="111" y="860"/>
                      <a:pt x="139" y="888"/>
                    </a:cubicBezTo>
                    <a:cubicBezTo>
                      <a:pt x="194" y="915"/>
                      <a:pt x="278" y="915"/>
                      <a:pt x="333" y="915"/>
                    </a:cubicBezTo>
                    <a:cubicBezTo>
                      <a:pt x="416" y="915"/>
                      <a:pt x="472" y="915"/>
                      <a:pt x="527" y="888"/>
                    </a:cubicBezTo>
                    <a:cubicBezTo>
                      <a:pt x="555" y="860"/>
                      <a:pt x="610" y="804"/>
                      <a:pt x="638" y="777"/>
                    </a:cubicBezTo>
                    <a:cubicBezTo>
                      <a:pt x="666" y="721"/>
                      <a:pt x="666" y="666"/>
                      <a:pt x="666" y="610"/>
                    </a:cubicBezTo>
                    <a:cubicBezTo>
                      <a:pt x="666" y="555"/>
                      <a:pt x="666" y="499"/>
                      <a:pt x="638" y="472"/>
                    </a:cubicBezTo>
                    <a:cubicBezTo>
                      <a:pt x="610" y="416"/>
                      <a:pt x="555" y="361"/>
                      <a:pt x="527" y="333"/>
                    </a:cubicBezTo>
                    <a:cubicBezTo>
                      <a:pt x="472" y="305"/>
                      <a:pt x="416" y="305"/>
                      <a:pt x="361" y="305"/>
                    </a:cubicBezTo>
                    <a:lnTo>
                      <a:pt x="278" y="305"/>
                    </a:lnTo>
                    <a:lnTo>
                      <a:pt x="472" y="28"/>
                    </a:lnTo>
                    <a:cubicBezTo>
                      <a:pt x="472" y="28"/>
                      <a:pt x="472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49"/>
            <p:cNvGrpSpPr/>
            <p:nvPr/>
          </p:nvGrpSpPr>
          <p:grpSpPr>
            <a:xfrm>
              <a:off x="5614975" y="4609225"/>
              <a:ext cx="2597125" cy="40925"/>
              <a:chOff x="5614975" y="4609225"/>
              <a:chExt cx="2597125" cy="40925"/>
            </a:xfrm>
          </p:grpSpPr>
          <p:sp>
            <p:nvSpPr>
              <p:cNvPr id="1209" name="Google Shape;1209;p49"/>
              <p:cNvSpPr/>
              <p:nvPr/>
            </p:nvSpPr>
            <p:spPr>
              <a:xfrm>
                <a:off x="5614975" y="4632100"/>
                <a:ext cx="24974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8" y="222"/>
                      <a:pt x="915" y="277"/>
                      <a:pt x="915" y="361"/>
                    </a:cubicBezTo>
                    <a:cubicBezTo>
                      <a:pt x="915" y="416"/>
                      <a:pt x="888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9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1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1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9" y="555"/>
                      <a:pt x="1026" y="472"/>
                      <a:pt x="1026" y="361"/>
                    </a:cubicBezTo>
                    <a:cubicBezTo>
                      <a:pt x="1026" y="222"/>
                      <a:pt x="999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9"/>
              <p:cNvSpPr/>
              <p:nvPr/>
            </p:nvSpPr>
            <p:spPr>
              <a:xfrm>
                <a:off x="5615656" y="4617525"/>
                <a:ext cx="23612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45" extrusionOk="0">
                    <a:moveTo>
                      <a:pt x="0" y="1"/>
                    </a:moveTo>
                    <a:cubicBezTo>
                      <a:pt x="0" y="1"/>
                      <a:pt x="0" y="29"/>
                      <a:pt x="0" y="29"/>
                    </a:cubicBezTo>
                    <a:lnTo>
                      <a:pt x="0" y="84"/>
                    </a:lnTo>
                    <a:cubicBezTo>
                      <a:pt x="0" y="112"/>
                      <a:pt x="0" y="112"/>
                      <a:pt x="0" y="140"/>
                    </a:cubicBezTo>
                    <a:lnTo>
                      <a:pt x="250" y="445"/>
                    </a:lnTo>
                    <a:lnTo>
                      <a:pt x="278" y="445"/>
                    </a:lnTo>
                    <a:lnTo>
                      <a:pt x="333" y="417"/>
                    </a:lnTo>
                    <a:cubicBezTo>
                      <a:pt x="333" y="417"/>
                      <a:pt x="333" y="389"/>
                      <a:pt x="333" y="389"/>
                    </a:cubicBezTo>
                    <a:cubicBezTo>
                      <a:pt x="333" y="389"/>
                      <a:pt x="333" y="361"/>
                      <a:pt x="333" y="361"/>
                    </a:cubicBezTo>
                    <a:lnTo>
                      <a:pt x="139" y="140"/>
                    </a:lnTo>
                    <a:lnTo>
                      <a:pt x="943" y="140"/>
                    </a:lnTo>
                    <a:cubicBezTo>
                      <a:pt x="971" y="140"/>
                      <a:pt x="971" y="140"/>
                      <a:pt x="971" y="112"/>
                    </a:cubicBezTo>
                    <a:lnTo>
                      <a:pt x="971" y="29"/>
                    </a:lnTo>
                    <a:cubicBezTo>
                      <a:pt x="971" y="29"/>
                      <a:pt x="971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9"/>
              <p:cNvSpPr/>
              <p:nvPr/>
            </p:nvSpPr>
            <p:spPr>
              <a:xfrm>
                <a:off x="6128984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2" y="139"/>
                      <a:pt x="805" y="167"/>
                      <a:pt x="833" y="194"/>
                    </a:cubicBezTo>
                    <a:cubicBezTo>
                      <a:pt x="888" y="222"/>
                      <a:pt x="916" y="277"/>
                      <a:pt x="916" y="361"/>
                    </a:cubicBezTo>
                    <a:cubicBezTo>
                      <a:pt x="916" y="416"/>
                      <a:pt x="888" y="472"/>
                      <a:pt x="833" y="527"/>
                    </a:cubicBezTo>
                    <a:cubicBezTo>
                      <a:pt x="805" y="555"/>
                      <a:pt x="722" y="582"/>
                      <a:pt x="638" y="582"/>
                    </a:cubicBezTo>
                    <a:lnTo>
                      <a:pt x="417" y="582"/>
                    </a:lnTo>
                    <a:cubicBezTo>
                      <a:pt x="306" y="582"/>
                      <a:pt x="250" y="555"/>
                      <a:pt x="195" y="527"/>
                    </a:cubicBezTo>
                    <a:cubicBezTo>
                      <a:pt x="139" y="472"/>
                      <a:pt x="139" y="416"/>
                      <a:pt x="139" y="361"/>
                    </a:cubicBezTo>
                    <a:cubicBezTo>
                      <a:pt x="139" y="277"/>
                      <a:pt x="139" y="222"/>
                      <a:pt x="195" y="194"/>
                    </a:cubicBezTo>
                    <a:cubicBezTo>
                      <a:pt x="250" y="167"/>
                      <a:pt x="306" y="139"/>
                      <a:pt x="417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95" y="28"/>
                      <a:pt x="112" y="83"/>
                    </a:cubicBezTo>
                    <a:cubicBezTo>
                      <a:pt x="56" y="139"/>
                      <a:pt x="1" y="222"/>
                      <a:pt x="1" y="361"/>
                    </a:cubicBezTo>
                    <a:cubicBezTo>
                      <a:pt x="1" y="472"/>
                      <a:pt x="56" y="555"/>
                      <a:pt x="112" y="610"/>
                    </a:cubicBezTo>
                    <a:cubicBezTo>
                      <a:pt x="195" y="666"/>
                      <a:pt x="278" y="721"/>
                      <a:pt x="389" y="721"/>
                    </a:cubicBezTo>
                    <a:lnTo>
                      <a:pt x="638" y="721"/>
                    </a:lnTo>
                    <a:cubicBezTo>
                      <a:pt x="749" y="693"/>
                      <a:pt x="860" y="666"/>
                      <a:pt x="916" y="610"/>
                    </a:cubicBezTo>
                    <a:cubicBezTo>
                      <a:pt x="999" y="555"/>
                      <a:pt x="1027" y="472"/>
                      <a:pt x="1027" y="361"/>
                    </a:cubicBezTo>
                    <a:cubicBezTo>
                      <a:pt x="1027" y="222"/>
                      <a:pt x="999" y="139"/>
                      <a:pt x="916" y="83"/>
                    </a:cubicBezTo>
                    <a:cubicBezTo>
                      <a:pt x="860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9"/>
              <p:cNvSpPr/>
              <p:nvPr/>
            </p:nvSpPr>
            <p:spPr>
              <a:xfrm>
                <a:off x="6128575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943" y="1"/>
                    </a:moveTo>
                    <a:cubicBezTo>
                      <a:pt x="916" y="1"/>
                      <a:pt x="916" y="28"/>
                      <a:pt x="916" y="28"/>
                    </a:cubicBezTo>
                    <a:cubicBezTo>
                      <a:pt x="888" y="28"/>
                      <a:pt x="888" y="28"/>
                      <a:pt x="888" y="56"/>
                    </a:cubicBezTo>
                    <a:lnTo>
                      <a:pt x="888" y="500"/>
                    </a:lnTo>
                    <a:lnTo>
                      <a:pt x="611" y="222"/>
                    </a:lnTo>
                    <a:cubicBezTo>
                      <a:pt x="555" y="139"/>
                      <a:pt x="500" y="112"/>
                      <a:pt x="472" y="84"/>
                    </a:cubicBezTo>
                    <a:cubicBezTo>
                      <a:pt x="417" y="56"/>
                      <a:pt x="361" y="28"/>
                      <a:pt x="306" y="28"/>
                    </a:cubicBezTo>
                    <a:cubicBezTo>
                      <a:pt x="223" y="28"/>
                      <a:pt x="139" y="56"/>
                      <a:pt x="84" y="112"/>
                    </a:cubicBezTo>
                    <a:cubicBezTo>
                      <a:pt x="29" y="167"/>
                      <a:pt x="1" y="250"/>
                      <a:pt x="1" y="361"/>
                    </a:cubicBezTo>
                    <a:cubicBezTo>
                      <a:pt x="1" y="417"/>
                      <a:pt x="29" y="472"/>
                      <a:pt x="56" y="527"/>
                    </a:cubicBezTo>
                    <a:cubicBezTo>
                      <a:pt x="84" y="583"/>
                      <a:pt x="112" y="611"/>
                      <a:pt x="167" y="638"/>
                    </a:cubicBezTo>
                    <a:cubicBezTo>
                      <a:pt x="223" y="666"/>
                      <a:pt x="278" y="666"/>
                      <a:pt x="306" y="694"/>
                    </a:cubicBezTo>
                    <a:cubicBezTo>
                      <a:pt x="333" y="694"/>
                      <a:pt x="333" y="666"/>
                      <a:pt x="333" y="666"/>
                    </a:cubicBezTo>
                    <a:cubicBezTo>
                      <a:pt x="333" y="666"/>
                      <a:pt x="333" y="666"/>
                      <a:pt x="333" y="638"/>
                    </a:cubicBezTo>
                    <a:lnTo>
                      <a:pt x="333" y="583"/>
                    </a:lnTo>
                    <a:cubicBezTo>
                      <a:pt x="333" y="583"/>
                      <a:pt x="333" y="555"/>
                      <a:pt x="333" y="555"/>
                    </a:cubicBezTo>
                    <a:lnTo>
                      <a:pt x="306" y="555"/>
                    </a:lnTo>
                    <a:cubicBezTo>
                      <a:pt x="250" y="527"/>
                      <a:pt x="223" y="527"/>
                      <a:pt x="167" y="472"/>
                    </a:cubicBezTo>
                    <a:cubicBezTo>
                      <a:pt x="139" y="444"/>
                      <a:pt x="139" y="417"/>
                      <a:pt x="139" y="361"/>
                    </a:cubicBezTo>
                    <a:cubicBezTo>
                      <a:pt x="139" y="306"/>
                      <a:pt x="139" y="250"/>
                      <a:pt x="167" y="222"/>
                    </a:cubicBezTo>
                    <a:cubicBezTo>
                      <a:pt x="195" y="195"/>
                      <a:pt x="250" y="167"/>
                      <a:pt x="306" y="167"/>
                    </a:cubicBezTo>
                    <a:cubicBezTo>
                      <a:pt x="361" y="167"/>
                      <a:pt x="389" y="195"/>
                      <a:pt x="417" y="195"/>
                    </a:cubicBezTo>
                    <a:cubicBezTo>
                      <a:pt x="472" y="222"/>
                      <a:pt x="500" y="278"/>
                      <a:pt x="583" y="361"/>
                    </a:cubicBezTo>
                    <a:lnTo>
                      <a:pt x="888" y="666"/>
                    </a:lnTo>
                    <a:cubicBezTo>
                      <a:pt x="888" y="694"/>
                      <a:pt x="916" y="694"/>
                      <a:pt x="943" y="694"/>
                    </a:cubicBezTo>
                    <a:lnTo>
                      <a:pt x="999" y="694"/>
                    </a:lnTo>
                    <a:cubicBezTo>
                      <a:pt x="1027" y="694"/>
                      <a:pt x="1027" y="666"/>
                      <a:pt x="1027" y="666"/>
                    </a:cubicBezTo>
                    <a:lnTo>
                      <a:pt x="1027" y="56"/>
                    </a:lnTo>
                    <a:cubicBezTo>
                      <a:pt x="1027" y="28"/>
                      <a:pt x="1027" y="28"/>
                      <a:pt x="999" y="28"/>
                    </a:cubicBezTo>
                    <a:cubicBezTo>
                      <a:pt x="999" y="28"/>
                      <a:pt x="999" y="1"/>
                      <a:pt x="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9"/>
              <p:cNvSpPr/>
              <p:nvPr/>
            </p:nvSpPr>
            <p:spPr>
              <a:xfrm>
                <a:off x="6643694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0" y="139"/>
                    </a:moveTo>
                    <a:cubicBezTo>
                      <a:pt x="693" y="139"/>
                      <a:pt x="776" y="167"/>
                      <a:pt x="804" y="194"/>
                    </a:cubicBezTo>
                    <a:cubicBezTo>
                      <a:pt x="860" y="222"/>
                      <a:pt x="887" y="277"/>
                      <a:pt x="887" y="361"/>
                    </a:cubicBezTo>
                    <a:cubicBezTo>
                      <a:pt x="887" y="416"/>
                      <a:pt x="860" y="472"/>
                      <a:pt x="804" y="527"/>
                    </a:cubicBezTo>
                    <a:cubicBezTo>
                      <a:pt x="776" y="555"/>
                      <a:pt x="693" y="582"/>
                      <a:pt x="610" y="582"/>
                    </a:cubicBezTo>
                    <a:lnTo>
                      <a:pt x="388" y="582"/>
                    </a:lnTo>
                    <a:cubicBezTo>
                      <a:pt x="305" y="582"/>
                      <a:pt x="222" y="555"/>
                      <a:pt x="166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66" y="194"/>
                    </a:cubicBezTo>
                    <a:cubicBezTo>
                      <a:pt x="222" y="167"/>
                      <a:pt x="305" y="139"/>
                      <a:pt x="388" y="139"/>
                    </a:cubicBezTo>
                    <a:close/>
                    <a:moveTo>
                      <a:pt x="361" y="0"/>
                    </a:moveTo>
                    <a:cubicBezTo>
                      <a:pt x="250" y="0"/>
                      <a:pt x="166" y="28"/>
                      <a:pt x="83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83" y="610"/>
                    </a:cubicBezTo>
                    <a:cubicBezTo>
                      <a:pt x="166" y="666"/>
                      <a:pt x="250" y="721"/>
                      <a:pt x="361" y="721"/>
                    </a:cubicBezTo>
                    <a:lnTo>
                      <a:pt x="610" y="721"/>
                    </a:lnTo>
                    <a:cubicBezTo>
                      <a:pt x="721" y="693"/>
                      <a:pt x="832" y="666"/>
                      <a:pt x="887" y="610"/>
                    </a:cubicBezTo>
                    <a:cubicBezTo>
                      <a:pt x="971" y="555"/>
                      <a:pt x="998" y="472"/>
                      <a:pt x="998" y="361"/>
                    </a:cubicBezTo>
                    <a:cubicBezTo>
                      <a:pt x="998" y="222"/>
                      <a:pt x="971" y="139"/>
                      <a:pt x="887" y="83"/>
                    </a:cubicBezTo>
                    <a:cubicBezTo>
                      <a:pt x="832" y="28"/>
                      <a:pt x="721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9"/>
              <p:cNvSpPr/>
              <p:nvPr/>
            </p:nvSpPr>
            <p:spPr>
              <a:xfrm>
                <a:off x="6643556" y="4611300"/>
                <a:ext cx="249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694" extrusionOk="0">
                    <a:moveTo>
                      <a:pt x="693" y="1"/>
                    </a:moveTo>
                    <a:cubicBezTo>
                      <a:pt x="610" y="1"/>
                      <a:pt x="555" y="28"/>
                      <a:pt x="499" y="84"/>
                    </a:cubicBezTo>
                    <a:cubicBezTo>
                      <a:pt x="444" y="139"/>
                      <a:pt x="416" y="195"/>
                      <a:pt x="416" y="306"/>
                    </a:cubicBezTo>
                    <a:lnTo>
                      <a:pt x="416" y="333"/>
                    </a:lnTo>
                    <a:lnTo>
                      <a:pt x="111" y="56"/>
                    </a:lnTo>
                    <a:cubicBezTo>
                      <a:pt x="111" y="28"/>
                      <a:pt x="83" y="28"/>
                      <a:pt x="83" y="28"/>
                    </a:cubicBezTo>
                    <a:lnTo>
                      <a:pt x="28" y="28"/>
                    </a:lnTo>
                    <a:cubicBezTo>
                      <a:pt x="28" y="28"/>
                      <a:pt x="28" y="28"/>
                      <a:pt x="0" y="56"/>
                    </a:cubicBezTo>
                    <a:lnTo>
                      <a:pt x="0" y="638"/>
                    </a:lnTo>
                    <a:cubicBezTo>
                      <a:pt x="28" y="666"/>
                      <a:pt x="28" y="666"/>
                      <a:pt x="28" y="666"/>
                    </a:cubicBezTo>
                    <a:lnTo>
                      <a:pt x="83" y="666"/>
                    </a:lnTo>
                    <a:cubicBezTo>
                      <a:pt x="83" y="666"/>
                      <a:pt x="111" y="666"/>
                      <a:pt x="111" y="638"/>
                    </a:cubicBezTo>
                    <a:lnTo>
                      <a:pt x="111" y="195"/>
                    </a:lnTo>
                    <a:lnTo>
                      <a:pt x="416" y="472"/>
                    </a:lnTo>
                    <a:cubicBezTo>
                      <a:pt x="444" y="500"/>
                      <a:pt x="444" y="500"/>
                      <a:pt x="471" y="500"/>
                    </a:cubicBezTo>
                    <a:lnTo>
                      <a:pt x="527" y="500"/>
                    </a:lnTo>
                    <a:cubicBezTo>
                      <a:pt x="527" y="472"/>
                      <a:pt x="527" y="472"/>
                      <a:pt x="527" y="472"/>
                    </a:cubicBezTo>
                    <a:lnTo>
                      <a:pt x="527" y="333"/>
                    </a:lnTo>
                    <a:cubicBezTo>
                      <a:pt x="527" y="195"/>
                      <a:pt x="582" y="112"/>
                      <a:pt x="693" y="112"/>
                    </a:cubicBezTo>
                    <a:cubicBezTo>
                      <a:pt x="749" y="112"/>
                      <a:pt x="804" y="139"/>
                      <a:pt x="832" y="195"/>
                    </a:cubicBezTo>
                    <a:cubicBezTo>
                      <a:pt x="860" y="222"/>
                      <a:pt x="887" y="278"/>
                      <a:pt x="887" y="333"/>
                    </a:cubicBezTo>
                    <a:cubicBezTo>
                      <a:pt x="887" y="389"/>
                      <a:pt x="887" y="444"/>
                      <a:pt x="860" y="500"/>
                    </a:cubicBezTo>
                    <a:cubicBezTo>
                      <a:pt x="832" y="527"/>
                      <a:pt x="804" y="555"/>
                      <a:pt x="749" y="583"/>
                    </a:cubicBezTo>
                    <a:lnTo>
                      <a:pt x="721" y="583"/>
                    </a:lnTo>
                    <a:cubicBezTo>
                      <a:pt x="721" y="583"/>
                      <a:pt x="721" y="611"/>
                      <a:pt x="721" y="611"/>
                    </a:cubicBezTo>
                    <a:lnTo>
                      <a:pt x="721" y="666"/>
                    </a:lnTo>
                    <a:cubicBezTo>
                      <a:pt x="721" y="694"/>
                      <a:pt x="721" y="694"/>
                      <a:pt x="749" y="694"/>
                    </a:cubicBezTo>
                    <a:cubicBezTo>
                      <a:pt x="804" y="694"/>
                      <a:pt x="832" y="694"/>
                      <a:pt x="887" y="666"/>
                    </a:cubicBezTo>
                    <a:cubicBezTo>
                      <a:pt x="915" y="638"/>
                      <a:pt x="943" y="583"/>
                      <a:pt x="971" y="527"/>
                    </a:cubicBezTo>
                    <a:cubicBezTo>
                      <a:pt x="998" y="472"/>
                      <a:pt x="998" y="417"/>
                      <a:pt x="998" y="333"/>
                    </a:cubicBezTo>
                    <a:cubicBezTo>
                      <a:pt x="998" y="278"/>
                      <a:pt x="998" y="222"/>
                      <a:pt x="971" y="167"/>
                    </a:cubicBezTo>
                    <a:cubicBezTo>
                      <a:pt x="943" y="112"/>
                      <a:pt x="915" y="56"/>
                      <a:pt x="860" y="28"/>
                    </a:cubicBezTo>
                    <a:cubicBezTo>
                      <a:pt x="832" y="1"/>
                      <a:pt x="776" y="1"/>
                      <a:pt x="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9"/>
              <p:cNvSpPr/>
              <p:nvPr/>
            </p:nvSpPr>
            <p:spPr>
              <a:xfrm>
                <a:off x="7157705" y="4632100"/>
                <a:ext cx="249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22" extrusionOk="0">
                    <a:moveTo>
                      <a:pt x="611" y="139"/>
                    </a:moveTo>
                    <a:cubicBezTo>
                      <a:pt x="694" y="139"/>
                      <a:pt x="777" y="167"/>
                      <a:pt x="833" y="194"/>
                    </a:cubicBezTo>
                    <a:cubicBezTo>
                      <a:pt x="860" y="222"/>
                      <a:pt x="888" y="277"/>
                      <a:pt x="888" y="361"/>
                    </a:cubicBezTo>
                    <a:cubicBezTo>
                      <a:pt x="888" y="416"/>
                      <a:pt x="860" y="472"/>
                      <a:pt x="833" y="527"/>
                    </a:cubicBezTo>
                    <a:cubicBezTo>
                      <a:pt x="777" y="555"/>
                      <a:pt x="694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67" y="527"/>
                    </a:cubicBezTo>
                    <a:cubicBezTo>
                      <a:pt x="139" y="472"/>
                      <a:pt x="112" y="416"/>
                      <a:pt x="112" y="361"/>
                    </a:cubicBezTo>
                    <a:cubicBezTo>
                      <a:pt x="112" y="277"/>
                      <a:pt x="139" y="222"/>
                      <a:pt x="167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50" y="0"/>
                      <a:pt x="167" y="28"/>
                      <a:pt x="112" y="83"/>
                    </a:cubicBezTo>
                    <a:cubicBezTo>
                      <a:pt x="28" y="139"/>
                      <a:pt x="1" y="222"/>
                      <a:pt x="1" y="361"/>
                    </a:cubicBezTo>
                    <a:cubicBezTo>
                      <a:pt x="1" y="472"/>
                      <a:pt x="28" y="555"/>
                      <a:pt x="112" y="610"/>
                    </a:cubicBezTo>
                    <a:cubicBezTo>
                      <a:pt x="167" y="666"/>
                      <a:pt x="250" y="721"/>
                      <a:pt x="389" y="721"/>
                    </a:cubicBezTo>
                    <a:lnTo>
                      <a:pt x="611" y="721"/>
                    </a:lnTo>
                    <a:cubicBezTo>
                      <a:pt x="749" y="693"/>
                      <a:pt x="833" y="666"/>
                      <a:pt x="916" y="610"/>
                    </a:cubicBezTo>
                    <a:cubicBezTo>
                      <a:pt x="971" y="555"/>
                      <a:pt x="999" y="472"/>
                      <a:pt x="999" y="361"/>
                    </a:cubicBezTo>
                    <a:cubicBezTo>
                      <a:pt x="999" y="222"/>
                      <a:pt x="971" y="139"/>
                      <a:pt x="916" y="83"/>
                    </a:cubicBezTo>
                    <a:cubicBezTo>
                      <a:pt x="833" y="28"/>
                      <a:pt x="749" y="0"/>
                      <a:pt x="6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9"/>
              <p:cNvSpPr/>
              <p:nvPr/>
            </p:nvSpPr>
            <p:spPr>
              <a:xfrm>
                <a:off x="7157837" y="4609225"/>
                <a:ext cx="249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777" extrusionOk="0">
                    <a:moveTo>
                      <a:pt x="638" y="277"/>
                    </a:moveTo>
                    <a:lnTo>
                      <a:pt x="638" y="638"/>
                    </a:lnTo>
                    <a:lnTo>
                      <a:pt x="139" y="277"/>
                    </a:lnTo>
                    <a:close/>
                    <a:moveTo>
                      <a:pt x="638" y="0"/>
                    </a:moveTo>
                    <a:cubicBezTo>
                      <a:pt x="638" y="0"/>
                      <a:pt x="638" y="28"/>
                      <a:pt x="638" y="28"/>
                    </a:cubicBezTo>
                    <a:lnTo>
                      <a:pt x="638" y="167"/>
                    </a:lnTo>
                    <a:lnTo>
                      <a:pt x="1" y="167"/>
                    </a:lnTo>
                    <a:cubicBezTo>
                      <a:pt x="1" y="167"/>
                      <a:pt x="1" y="167"/>
                      <a:pt x="1" y="194"/>
                    </a:cubicBezTo>
                    <a:lnTo>
                      <a:pt x="1" y="277"/>
                    </a:lnTo>
                    <a:cubicBezTo>
                      <a:pt x="1" y="305"/>
                      <a:pt x="1" y="305"/>
                      <a:pt x="1" y="305"/>
                    </a:cubicBezTo>
                    <a:cubicBezTo>
                      <a:pt x="28" y="333"/>
                      <a:pt x="28" y="333"/>
                      <a:pt x="28" y="333"/>
                    </a:cubicBezTo>
                    <a:lnTo>
                      <a:pt x="638" y="749"/>
                    </a:lnTo>
                    <a:cubicBezTo>
                      <a:pt x="638" y="777"/>
                      <a:pt x="666" y="777"/>
                      <a:pt x="666" y="777"/>
                    </a:cubicBezTo>
                    <a:lnTo>
                      <a:pt x="749" y="777"/>
                    </a:lnTo>
                    <a:cubicBezTo>
                      <a:pt x="749" y="749"/>
                      <a:pt x="749" y="749"/>
                      <a:pt x="749" y="749"/>
                    </a:cubicBezTo>
                    <a:lnTo>
                      <a:pt x="749" y="277"/>
                    </a:lnTo>
                    <a:lnTo>
                      <a:pt x="999" y="277"/>
                    </a:lnTo>
                    <a:cubicBezTo>
                      <a:pt x="999" y="277"/>
                      <a:pt x="999" y="250"/>
                      <a:pt x="999" y="250"/>
                    </a:cubicBezTo>
                    <a:lnTo>
                      <a:pt x="999" y="194"/>
                    </a:lnTo>
                    <a:cubicBezTo>
                      <a:pt x="999" y="167"/>
                      <a:pt x="999" y="167"/>
                      <a:pt x="999" y="167"/>
                    </a:cubicBezTo>
                    <a:lnTo>
                      <a:pt x="749" y="167"/>
                    </a:lnTo>
                    <a:lnTo>
                      <a:pt x="749" y="28"/>
                    </a:lnTo>
                    <a:cubicBezTo>
                      <a:pt x="749" y="28"/>
                      <a:pt x="749" y="0"/>
                      <a:pt x="7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767171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11" y="139"/>
                    </a:moveTo>
                    <a:cubicBezTo>
                      <a:pt x="722" y="139"/>
                      <a:pt x="777" y="167"/>
                      <a:pt x="833" y="194"/>
                    </a:cubicBezTo>
                    <a:cubicBezTo>
                      <a:pt x="888" y="222"/>
                      <a:pt x="888" y="277"/>
                      <a:pt x="888" y="361"/>
                    </a:cubicBezTo>
                    <a:cubicBezTo>
                      <a:pt x="888" y="416"/>
                      <a:pt x="888" y="472"/>
                      <a:pt x="833" y="527"/>
                    </a:cubicBezTo>
                    <a:cubicBezTo>
                      <a:pt x="777" y="555"/>
                      <a:pt x="722" y="582"/>
                      <a:pt x="611" y="582"/>
                    </a:cubicBezTo>
                    <a:lnTo>
                      <a:pt x="389" y="582"/>
                    </a:lnTo>
                    <a:cubicBezTo>
                      <a:pt x="306" y="582"/>
                      <a:pt x="223" y="555"/>
                      <a:pt x="195" y="527"/>
                    </a:cubicBezTo>
                    <a:cubicBezTo>
                      <a:pt x="140" y="472"/>
                      <a:pt x="112" y="416"/>
                      <a:pt x="112" y="361"/>
                    </a:cubicBezTo>
                    <a:cubicBezTo>
                      <a:pt x="112" y="277"/>
                      <a:pt x="140" y="222"/>
                      <a:pt x="195" y="194"/>
                    </a:cubicBezTo>
                    <a:cubicBezTo>
                      <a:pt x="223" y="167"/>
                      <a:pt x="306" y="139"/>
                      <a:pt x="389" y="139"/>
                    </a:cubicBezTo>
                    <a:close/>
                    <a:moveTo>
                      <a:pt x="389" y="0"/>
                    </a:moveTo>
                    <a:cubicBezTo>
                      <a:pt x="278" y="0"/>
                      <a:pt x="167" y="28"/>
                      <a:pt x="112" y="83"/>
                    </a:cubicBezTo>
                    <a:cubicBezTo>
                      <a:pt x="29" y="139"/>
                      <a:pt x="1" y="222"/>
                      <a:pt x="1" y="361"/>
                    </a:cubicBezTo>
                    <a:cubicBezTo>
                      <a:pt x="1" y="472"/>
                      <a:pt x="29" y="555"/>
                      <a:pt x="112" y="610"/>
                    </a:cubicBezTo>
                    <a:cubicBezTo>
                      <a:pt x="167" y="666"/>
                      <a:pt x="278" y="721"/>
                      <a:pt x="389" y="721"/>
                    </a:cubicBezTo>
                    <a:lnTo>
                      <a:pt x="639" y="721"/>
                    </a:lnTo>
                    <a:cubicBezTo>
                      <a:pt x="750" y="693"/>
                      <a:pt x="833" y="666"/>
                      <a:pt x="916" y="610"/>
                    </a:cubicBezTo>
                    <a:cubicBezTo>
                      <a:pt x="971" y="555"/>
                      <a:pt x="1027" y="472"/>
                      <a:pt x="1027" y="361"/>
                    </a:cubicBezTo>
                    <a:cubicBezTo>
                      <a:pt x="1027" y="222"/>
                      <a:pt x="971" y="139"/>
                      <a:pt x="916" y="83"/>
                    </a:cubicBezTo>
                    <a:cubicBezTo>
                      <a:pt x="833" y="28"/>
                      <a:pt x="750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7672119" y="4611300"/>
                <a:ext cx="25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94" extrusionOk="0">
                    <a:moveTo>
                      <a:pt x="694" y="1"/>
                    </a:moveTo>
                    <a:cubicBezTo>
                      <a:pt x="611" y="1"/>
                      <a:pt x="555" y="1"/>
                      <a:pt x="500" y="28"/>
                    </a:cubicBezTo>
                    <a:cubicBezTo>
                      <a:pt x="472" y="84"/>
                      <a:pt x="417" y="112"/>
                      <a:pt x="417" y="167"/>
                    </a:cubicBezTo>
                    <a:cubicBezTo>
                      <a:pt x="389" y="222"/>
                      <a:pt x="361" y="278"/>
                      <a:pt x="361" y="333"/>
                    </a:cubicBezTo>
                    <a:cubicBezTo>
                      <a:pt x="361" y="417"/>
                      <a:pt x="389" y="472"/>
                      <a:pt x="417" y="527"/>
                    </a:cubicBezTo>
                    <a:lnTo>
                      <a:pt x="140" y="500"/>
                    </a:lnTo>
                    <a:lnTo>
                      <a:pt x="140" y="84"/>
                    </a:lnTo>
                    <a:cubicBezTo>
                      <a:pt x="140" y="84"/>
                      <a:pt x="140" y="84"/>
                      <a:pt x="112" y="56"/>
                    </a:cubicBezTo>
                    <a:lnTo>
                      <a:pt x="29" y="56"/>
                    </a:lnTo>
                    <a:cubicBezTo>
                      <a:pt x="29" y="56"/>
                      <a:pt x="1" y="84"/>
                      <a:pt x="1" y="84"/>
                    </a:cubicBezTo>
                    <a:lnTo>
                      <a:pt x="1" y="583"/>
                    </a:lnTo>
                    <a:cubicBezTo>
                      <a:pt x="1" y="611"/>
                      <a:pt x="29" y="611"/>
                      <a:pt x="56" y="611"/>
                    </a:cubicBezTo>
                    <a:lnTo>
                      <a:pt x="528" y="666"/>
                    </a:lnTo>
                    <a:cubicBezTo>
                      <a:pt x="528" y="666"/>
                      <a:pt x="528" y="666"/>
                      <a:pt x="528" y="638"/>
                    </a:cubicBezTo>
                    <a:cubicBezTo>
                      <a:pt x="555" y="638"/>
                      <a:pt x="555" y="638"/>
                      <a:pt x="555" y="611"/>
                    </a:cubicBezTo>
                    <a:lnTo>
                      <a:pt x="555" y="555"/>
                    </a:lnTo>
                    <a:cubicBezTo>
                      <a:pt x="555" y="555"/>
                      <a:pt x="555" y="527"/>
                      <a:pt x="555" y="527"/>
                    </a:cubicBezTo>
                    <a:cubicBezTo>
                      <a:pt x="528" y="527"/>
                      <a:pt x="528" y="500"/>
                      <a:pt x="528" y="500"/>
                    </a:cubicBezTo>
                    <a:cubicBezTo>
                      <a:pt x="500" y="472"/>
                      <a:pt x="500" y="444"/>
                      <a:pt x="500" y="444"/>
                    </a:cubicBezTo>
                    <a:cubicBezTo>
                      <a:pt x="472" y="417"/>
                      <a:pt x="472" y="389"/>
                      <a:pt x="472" y="361"/>
                    </a:cubicBezTo>
                    <a:cubicBezTo>
                      <a:pt x="472" y="278"/>
                      <a:pt x="500" y="250"/>
                      <a:pt x="528" y="195"/>
                    </a:cubicBezTo>
                    <a:cubicBezTo>
                      <a:pt x="555" y="139"/>
                      <a:pt x="611" y="139"/>
                      <a:pt x="666" y="139"/>
                    </a:cubicBezTo>
                    <a:cubicBezTo>
                      <a:pt x="750" y="139"/>
                      <a:pt x="805" y="139"/>
                      <a:pt x="833" y="195"/>
                    </a:cubicBezTo>
                    <a:cubicBezTo>
                      <a:pt x="888" y="250"/>
                      <a:pt x="888" y="278"/>
                      <a:pt x="888" y="361"/>
                    </a:cubicBezTo>
                    <a:cubicBezTo>
                      <a:pt x="888" y="417"/>
                      <a:pt x="888" y="444"/>
                      <a:pt x="860" y="500"/>
                    </a:cubicBezTo>
                    <a:cubicBezTo>
                      <a:pt x="833" y="527"/>
                      <a:pt x="805" y="555"/>
                      <a:pt x="750" y="555"/>
                    </a:cubicBezTo>
                    <a:cubicBezTo>
                      <a:pt x="722" y="583"/>
                      <a:pt x="722" y="583"/>
                      <a:pt x="722" y="611"/>
                    </a:cubicBezTo>
                    <a:lnTo>
                      <a:pt x="722" y="666"/>
                    </a:lnTo>
                    <a:cubicBezTo>
                      <a:pt x="722" y="666"/>
                      <a:pt x="722" y="694"/>
                      <a:pt x="722" y="694"/>
                    </a:cubicBezTo>
                    <a:lnTo>
                      <a:pt x="750" y="694"/>
                    </a:lnTo>
                    <a:cubicBezTo>
                      <a:pt x="805" y="694"/>
                      <a:pt x="833" y="694"/>
                      <a:pt x="888" y="666"/>
                    </a:cubicBezTo>
                    <a:cubicBezTo>
                      <a:pt x="916" y="638"/>
                      <a:pt x="944" y="583"/>
                      <a:pt x="971" y="527"/>
                    </a:cubicBezTo>
                    <a:cubicBezTo>
                      <a:pt x="999" y="500"/>
                      <a:pt x="1027" y="417"/>
                      <a:pt x="1027" y="361"/>
                    </a:cubicBezTo>
                    <a:cubicBezTo>
                      <a:pt x="1027" y="278"/>
                      <a:pt x="999" y="222"/>
                      <a:pt x="971" y="167"/>
                    </a:cubicBezTo>
                    <a:cubicBezTo>
                      <a:pt x="944" y="112"/>
                      <a:pt x="916" y="84"/>
                      <a:pt x="860" y="28"/>
                    </a:cubicBezTo>
                    <a:cubicBezTo>
                      <a:pt x="805" y="1"/>
                      <a:pt x="750" y="1"/>
                      <a:pt x="6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8186425" y="4632100"/>
                <a:ext cx="25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722" extrusionOk="0">
                    <a:moveTo>
                      <a:pt x="638" y="139"/>
                    </a:moveTo>
                    <a:cubicBezTo>
                      <a:pt x="721" y="139"/>
                      <a:pt x="777" y="167"/>
                      <a:pt x="832" y="194"/>
                    </a:cubicBezTo>
                    <a:cubicBezTo>
                      <a:pt x="887" y="222"/>
                      <a:pt x="915" y="277"/>
                      <a:pt x="915" y="361"/>
                    </a:cubicBezTo>
                    <a:cubicBezTo>
                      <a:pt x="915" y="416"/>
                      <a:pt x="887" y="472"/>
                      <a:pt x="832" y="527"/>
                    </a:cubicBezTo>
                    <a:cubicBezTo>
                      <a:pt x="777" y="555"/>
                      <a:pt x="721" y="582"/>
                      <a:pt x="638" y="582"/>
                    </a:cubicBezTo>
                    <a:lnTo>
                      <a:pt x="388" y="582"/>
                    </a:lnTo>
                    <a:cubicBezTo>
                      <a:pt x="305" y="582"/>
                      <a:pt x="250" y="555"/>
                      <a:pt x="194" y="527"/>
                    </a:cubicBezTo>
                    <a:cubicBezTo>
                      <a:pt x="139" y="472"/>
                      <a:pt x="111" y="416"/>
                      <a:pt x="111" y="361"/>
                    </a:cubicBezTo>
                    <a:cubicBezTo>
                      <a:pt x="111" y="277"/>
                      <a:pt x="139" y="222"/>
                      <a:pt x="194" y="194"/>
                    </a:cubicBezTo>
                    <a:cubicBezTo>
                      <a:pt x="250" y="167"/>
                      <a:pt x="305" y="139"/>
                      <a:pt x="388" y="139"/>
                    </a:cubicBezTo>
                    <a:close/>
                    <a:moveTo>
                      <a:pt x="388" y="0"/>
                    </a:moveTo>
                    <a:cubicBezTo>
                      <a:pt x="277" y="0"/>
                      <a:pt x="194" y="28"/>
                      <a:pt x="111" y="83"/>
                    </a:cubicBezTo>
                    <a:cubicBezTo>
                      <a:pt x="28" y="139"/>
                      <a:pt x="0" y="222"/>
                      <a:pt x="0" y="361"/>
                    </a:cubicBezTo>
                    <a:cubicBezTo>
                      <a:pt x="0" y="472"/>
                      <a:pt x="28" y="555"/>
                      <a:pt x="111" y="610"/>
                    </a:cubicBezTo>
                    <a:cubicBezTo>
                      <a:pt x="194" y="666"/>
                      <a:pt x="277" y="721"/>
                      <a:pt x="388" y="721"/>
                    </a:cubicBezTo>
                    <a:lnTo>
                      <a:pt x="638" y="721"/>
                    </a:lnTo>
                    <a:cubicBezTo>
                      <a:pt x="749" y="693"/>
                      <a:pt x="832" y="666"/>
                      <a:pt x="915" y="610"/>
                    </a:cubicBezTo>
                    <a:cubicBezTo>
                      <a:pt x="998" y="555"/>
                      <a:pt x="1026" y="472"/>
                      <a:pt x="1026" y="361"/>
                    </a:cubicBezTo>
                    <a:cubicBezTo>
                      <a:pt x="1026" y="222"/>
                      <a:pt x="998" y="139"/>
                      <a:pt x="915" y="83"/>
                    </a:cubicBezTo>
                    <a:cubicBezTo>
                      <a:pt x="832" y="28"/>
                      <a:pt x="749" y="0"/>
                      <a:pt x="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8187100" y="4610600"/>
                <a:ext cx="25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722" extrusionOk="0">
                    <a:moveTo>
                      <a:pt x="666" y="140"/>
                    </a:moveTo>
                    <a:cubicBezTo>
                      <a:pt x="694" y="140"/>
                      <a:pt x="750" y="140"/>
                      <a:pt x="777" y="167"/>
                    </a:cubicBezTo>
                    <a:cubicBezTo>
                      <a:pt x="805" y="195"/>
                      <a:pt x="833" y="223"/>
                      <a:pt x="860" y="250"/>
                    </a:cubicBezTo>
                    <a:cubicBezTo>
                      <a:pt x="860" y="278"/>
                      <a:pt x="888" y="306"/>
                      <a:pt x="888" y="361"/>
                    </a:cubicBezTo>
                    <a:cubicBezTo>
                      <a:pt x="888" y="389"/>
                      <a:pt x="860" y="445"/>
                      <a:pt x="860" y="472"/>
                    </a:cubicBezTo>
                    <a:cubicBezTo>
                      <a:pt x="833" y="500"/>
                      <a:pt x="805" y="528"/>
                      <a:pt x="777" y="555"/>
                    </a:cubicBezTo>
                    <a:cubicBezTo>
                      <a:pt x="750" y="583"/>
                      <a:pt x="694" y="583"/>
                      <a:pt x="666" y="583"/>
                    </a:cubicBezTo>
                    <a:cubicBezTo>
                      <a:pt x="611" y="583"/>
                      <a:pt x="583" y="583"/>
                      <a:pt x="528" y="555"/>
                    </a:cubicBezTo>
                    <a:cubicBezTo>
                      <a:pt x="500" y="528"/>
                      <a:pt x="472" y="500"/>
                      <a:pt x="472" y="472"/>
                    </a:cubicBezTo>
                    <a:cubicBezTo>
                      <a:pt x="445" y="445"/>
                      <a:pt x="445" y="389"/>
                      <a:pt x="445" y="361"/>
                    </a:cubicBezTo>
                    <a:cubicBezTo>
                      <a:pt x="445" y="334"/>
                      <a:pt x="445" y="278"/>
                      <a:pt x="472" y="250"/>
                    </a:cubicBezTo>
                    <a:cubicBezTo>
                      <a:pt x="472" y="223"/>
                      <a:pt x="500" y="195"/>
                      <a:pt x="528" y="167"/>
                    </a:cubicBezTo>
                    <a:cubicBezTo>
                      <a:pt x="583" y="140"/>
                      <a:pt x="611" y="140"/>
                      <a:pt x="666" y="140"/>
                    </a:cubicBezTo>
                    <a:close/>
                    <a:moveTo>
                      <a:pt x="666" y="1"/>
                    </a:moveTo>
                    <a:cubicBezTo>
                      <a:pt x="583" y="1"/>
                      <a:pt x="528" y="1"/>
                      <a:pt x="500" y="29"/>
                    </a:cubicBezTo>
                    <a:cubicBezTo>
                      <a:pt x="445" y="56"/>
                      <a:pt x="389" y="112"/>
                      <a:pt x="361" y="167"/>
                    </a:cubicBezTo>
                    <a:cubicBezTo>
                      <a:pt x="334" y="223"/>
                      <a:pt x="334" y="278"/>
                      <a:pt x="334" y="334"/>
                    </a:cubicBezTo>
                    <a:cubicBezTo>
                      <a:pt x="334" y="361"/>
                      <a:pt x="334" y="389"/>
                      <a:pt x="334" y="417"/>
                    </a:cubicBezTo>
                    <a:lnTo>
                      <a:pt x="29" y="223"/>
                    </a:lnTo>
                    <a:lnTo>
                      <a:pt x="1" y="223"/>
                    </a:lnTo>
                    <a:cubicBezTo>
                      <a:pt x="1" y="223"/>
                      <a:pt x="1" y="223"/>
                      <a:pt x="1" y="250"/>
                    </a:cubicBezTo>
                    <a:lnTo>
                      <a:pt x="1" y="306"/>
                    </a:lnTo>
                    <a:cubicBezTo>
                      <a:pt x="1" y="306"/>
                      <a:pt x="1" y="334"/>
                      <a:pt x="1" y="334"/>
                    </a:cubicBezTo>
                    <a:cubicBezTo>
                      <a:pt x="1" y="334"/>
                      <a:pt x="1" y="334"/>
                      <a:pt x="1" y="361"/>
                    </a:cubicBezTo>
                    <a:lnTo>
                      <a:pt x="29" y="361"/>
                    </a:lnTo>
                    <a:lnTo>
                      <a:pt x="389" y="639"/>
                    </a:lnTo>
                    <a:cubicBezTo>
                      <a:pt x="500" y="694"/>
                      <a:pt x="583" y="722"/>
                      <a:pt x="666" y="722"/>
                    </a:cubicBezTo>
                    <a:cubicBezTo>
                      <a:pt x="722" y="722"/>
                      <a:pt x="777" y="722"/>
                      <a:pt x="833" y="694"/>
                    </a:cubicBezTo>
                    <a:cubicBezTo>
                      <a:pt x="888" y="666"/>
                      <a:pt x="916" y="611"/>
                      <a:pt x="944" y="555"/>
                    </a:cubicBezTo>
                    <a:cubicBezTo>
                      <a:pt x="971" y="500"/>
                      <a:pt x="999" y="445"/>
                      <a:pt x="999" y="361"/>
                    </a:cubicBezTo>
                    <a:cubicBezTo>
                      <a:pt x="999" y="278"/>
                      <a:pt x="971" y="223"/>
                      <a:pt x="944" y="167"/>
                    </a:cubicBezTo>
                    <a:cubicBezTo>
                      <a:pt x="916" y="112"/>
                      <a:pt x="888" y="56"/>
                      <a:pt x="833" y="29"/>
                    </a:cubicBezTo>
                    <a:cubicBezTo>
                      <a:pt x="777" y="1"/>
                      <a:pt x="722" y="1"/>
                      <a:pt x="6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50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223" name="Google Shape;1223;p5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1227" name="Google Shape;1227;p5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50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231" name="Google Shape;1231;p5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50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235" name="Google Shape;1235;p5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8" name="Google Shape;1238;p50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35" name="Google Shape;135;p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6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139" name="Google Shape;139;p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6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43" name="Google Shape;143;p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47" name="Google Shape;147;p6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6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51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241" name="Google Shape;1241;p5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51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1245" name="Google Shape;1245;p5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51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249" name="Google Shape;1249;p5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51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253" name="Google Shape;1253;p51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_1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52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258" name="Google Shape;1258;p5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52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262" name="Google Shape;1262;p52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opis sekcji 1">
  <p:cSld name="SECTION_TITLE_AND_DESCRIPTION_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5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68" name="Google Shape;1268;p5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9" name="Google Shape;1269;p5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0" name="Google Shape;127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7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53" name="Google Shape;153;p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57" name="Google Shape;157;p7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4809375" y="1324550"/>
            <a:ext cx="3614700" cy="8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1"/>
          </p:nvPr>
        </p:nvSpPr>
        <p:spPr>
          <a:xfrm>
            <a:off x="4809375" y="2181400"/>
            <a:ext cx="3614700" cy="18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8"/>
          <p:cNvPicPr preferRelativeResize="0"/>
          <p:nvPr/>
        </p:nvPicPr>
        <p:blipFill rotWithShape="1">
          <a:blip r:embed="rId2">
            <a:alphaModFix/>
          </a:blip>
          <a:srcRect b="47924"/>
          <a:stretch/>
        </p:blipFill>
        <p:spPr>
          <a:xfrm>
            <a:off x="4046450" y="-507250"/>
            <a:ext cx="58531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t="56398"/>
          <a:stretch/>
        </p:blipFill>
        <p:spPr>
          <a:xfrm>
            <a:off x="-1609725" y="3276600"/>
            <a:ext cx="6858000" cy="22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720000" y="1924225"/>
            <a:ext cx="77040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subTitle" idx="1"/>
          </p:nvPr>
        </p:nvSpPr>
        <p:spPr>
          <a:xfrm>
            <a:off x="2501100" y="3084800"/>
            <a:ext cx="41418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7" name="Google Shape;167;p8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68" name="Google Shape;168;p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172" name="Google Shape;172;p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8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176" name="Google Shape;176;p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180" name="Google Shape;180;p8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8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9"/>
          <p:cNvGrpSpPr/>
          <p:nvPr/>
        </p:nvGrpSpPr>
        <p:grpSpPr>
          <a:xfrm>
            <a:off x="8669664" y="4669088"/>
            <a:ext cx="228825" cy="228825"/>
            <a:chOff x="3023950" y="3689950"/>
            <a:chExt cx="316100" cy="316100"/>
          </a:xfrm>
        </p:grpSpPr>
        <p:sp>
          <p:nvSpPr>
            <p:cNvPr id="186" name="Google Shape;186;p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9"/>
          <p:cNvGrpSpPr/>
          <p:nvPr/>
        </p:nvGrpSpPr>
        <p:grpSpPr>
          <a:xfrm>
            <a:off x="245739" y="4669088"/>
            <a:ext cx="228825" cy="228825"/>
            <a:chOff x="3023950" y="3689950"/>
            <a:chExt cx="316100" cy="316100"/>
          </a:xfrm>
        </p:grpSpPr>
        <p:sp>
          <p:nvSpPr>
            <p:cNvPr id="190" name="Google Shape;190;p9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9"/>
          <p:cNvSpPr txBox="1"/>
          <p:nvPr/>
        </p:nvSpPr>
        <p:spPr>
          <a:xfrm>
            <a:off x="2347175" y="245605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720000" y="1202100"/>
            <a:ext cx="3694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subTitle" idx="1"/>
          </p:nvPr>
        </p:nvSpPr>
        <p:spPr>
          <a:xfrm>
            <a:off x="720000" y="1957800"/>
            <a:ext cx="3694200" cy="1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873250" y="1551675"/>
            <a:ext cx="7397400" cy="1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eko"/>
              <a:buNone/>
              <a:defRPr sz="6000">
                <a:latin typeface="Teko"/>
                <a:ea typeface="Teko"/>
                <a:cs typeface="Teko"/>
                <a:sym typeface="Teko"/>
              </a:defRPr>
            </a:lvl1pPr>
          </a:lstStyle>
          <a:p>
            <a:endParaRPr/>
          </a:p>
        </p:txBody>
      </p:sp>
      <p:grpSp>
        <p:nvGrpSpPr>
          <p:cNvPr id="198" name="Google Shape;198;p10"/>
          <p:cNvGrpSpPr/>
          <p:nvPr/>
        </p:nvGrpSpPr>
        <p:grpSpPr>
          <a:xfrm>
            <a:off x="8669664" y="245588"/>
            <a:ext cx="228825" cy="228825"/>
            <a:chOff x="3023950" y="3689950"/>
            <a:chExt cx="316100" cy="316100"/>
          </a:xfrm>
        </p:grpSpPr>
        <p:sp>
          <p:nvSpPr>
            <p:cNvPr id="199" name="Google Shape;199;p1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0"/>
          <p:cNvGrpSpPr/>
          <p:nvPr/>
        </p:nvGrpSpPr>
        <p:grpSpPr>
          <a:xfrm>
            <a:off x="8669427" y="4669065"/>
            <a:ext cx="228825" cy="228856"/>
            <a:chOff x="3023950" y="3689950"/>
            <a:chExt cx="316100" cy="316100"/>
          </a:xfrm>
        </p:grpSpPr>
        <p:sp>
          <p:nvSpPr>
            <p:cNvPr id="203" name="Google Shape;203;p1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245739" y="245588"/>
            <a:ext cx="228825" cy="228825"/>
            <a:chOff x="3023950" y="3689950"/>
            <a:chExt cx="316100" cy="316100"/>
          </a:xfrm>
        </p:grpSpPr>
        <p:sp>
          <p:nvSpPr>
            <p:cNvPr id="207" name="Google Shape;207;p1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10"/>
          <p:cNvGrpSpPr/>
          <p:nvPr/>
        </p:nvGrpSpPr>
        <p:grpSpPr>
          <a:xfrm>
            <a:off x="245752" y="4669065"/>
            <a:ext cx="228825" cy="228856"/>
            <a:chOff x="3023950" y="3689950"/>
            <a:chExt cx="316100" cy="316100"/>
          </a:xfrm>
        </p:grpSpPr>
        <p:sp>
          <p:nvSpPr>
            <p:cNvPr id="211" name="Google Shape;211;p10"/>
            <p:cNvSpPr/>
            <p:nvPr/>
          </p:nvSpPr>
          <p:spPr>
            <a:xfrm>
              <a:off x="3069000" y="3735000"/>
              <a:ext cx="225300" cy="225300"/>
            </a:xfrm>
            <a:custGeom>
              <a:avLst/>
              <a:gdLst/>
              <a:ahLst/>
              <a:cxnLst/>
              <a:rect l="l" t="t" r="r" b="b"/>
              <a:pathLst>
                <a:path w="9012" h="9012" fill="none" extrusionOk="0">
                  <a:moveTo>
                    <a:pt x="9012" y="4520"/>
                  </a:moveTo>
                  <a:cubicBezTo>
                    <a:pt x="9012" y="7015"/>
                    <a:pt x="6988" y="9011"/>
                    <a:pt x="4520" y="9011"/>
                  </a:cubicBezTo>
                  <a:cubicBezTo>
                    <a:pt x="2025" y="9011"/>
                    <a:pt x="1" y="7015"/>
                    <a:pt x="1" y="4520"/>
                  </a:cubicBezTo>
                  <a:cubicBezTo>
                    <a:pt x="1" y="2025"/>
                    <a:pt x="2025" y="1"/>
                    <a:pt x="4520" y="1"/>
                  </a:cubicBezTo>
                  <a:cubicBezTo>
                    <a:pt x="6988" y="1"/>
                    <a:pt x="9012" y="2025"/>
                    <a:pt x="9012" y="4520"/>
                  </a:cubicBezTo>
                  <a:close/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182000" y="3689950"/>
              <a:ext cx="25" cy="316100"/>
            </a:xfrm>
            <a:custGeom>
              <a:avLst/>
              <a:gdLst/>
              <a:ahLst/>
              <a:cxnLst/>
              <a:rect l="l" t="t" r="r" b="b"/>
              <a:pathLst>
                <a:path w="1" h="12644" fill="none" extrusionOk="0">
                  <a:moveTo>
                    <a:pt x="0" y="0"/>
                  </a:moveTo>
                  <a:lnTo>
                    <a:pt x="0" y="12643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023950" y="3847975"/>
              <a:ext cx="316100" cy="25"/>
            </a:xfrm>
            <a:custGeom>
              <a:avLst/>
              <a:gdLst/>
              <a:ahLst/>
              <a:cxnLst/>
              <a:rect l="l" t="t" r="r" b="b"/>
              <a:pathLst>
                <a:path w="12644" h="1" fill="none" extrusionOk="0">
                  <a:moveTo>
                    <a:pt x="1" y="1"/>
                  </a:moveTo>
                  <a:lnTo>
                    <a:pt x="12644" y="1"/>
                  </a:lnTo>
                </a:path>
              </a:pathLst>
            </a:custGeom>
            <a:noFill/>
            <a:ln w="9000" cap="flat" cmpd="sng">
              <a:solidFill>
                <a:schemeClr val="lt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0"/>
          <p:cNvSpPr txBox="1"/>
          <p:nvPr/>
        </p:nvSpPr>
        <p:spPr>
          <a:xfrm>
            <a:off x="2347050" y="4735330"/>
            <a:ext cx="44499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003-1040559    1250 003-77156.8   1760 0009-14563.7   73273  </a:t>
            </a:r>
            <a:endParaRPr sz="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eko"/>
              <a:buNone/>
              <a:defRPr sz="35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 Light"/>
              <a:buChar char="●"/>
              <a:defRPr sz="1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○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■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●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○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■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●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○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Code Pro Light"/>
              <a:buChar char="■"/>
              <a:defRPr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amil-jasinski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54"/>
          <p:cNvSpPr txBox="1">
            <a:spLocks noGrp="1"/>
          </p:cNvSpPr>
          <p:nvPr>
            <p:ph type="title"/>
          </p:nvPr>
        </p:nvSpPr>
        <p:spPr>
          <a:xfrm>
            <a:off x="80875" y="1924225"/>
            <a:ext cx="90123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Co może robić wzmacniacz operacyjny 1.5 miliona kilometrów od Ziemi?</a:t>
            </a:r>
            <a:endParaRPr sz="6000"/>
          </a:p>
        </p:txBody>
      </p:sp>
      <p:sp>
        <p:nvSpPr>
          <p:cNvPr id="1276" name="Google Shape;1276;p54"/>
          <p:cNvSpPr txBox="1">
            <a:spLocks noGrp="1"/>
          </p:cNvSpPr>
          <p:nvPr>
            <p:ph type="subTitle" idx="1"/>
          </p:nvPr>
        </p:nvSpPr>
        <p:spPr>
          <a:xfrm>
            <a:off x="2501099" y="3308425"/>
            <a:ext cx="4302235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dirty="0"/>
              <a:t>Czyli trochę o projektowaniu elektroniki kosmicznej – </a:t>
            </a:r>
            <a:r>
              <a:rPr lang="pl-PL" dirty="0"/>
              <a:t>projekt GLOWS</a:t>
            </a: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568C26-FB36-4D06-8DA0-C0E4D6D04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66676" cy="92433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87BD0F-28D9-4417-94E6-C0F1FD68B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039" y="3308424"/>
            <a:ext cx="1475400" cy="1835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63"/>
          <p:cNvSpPr txBox="1">
            <a:spLocks noGrp="1"/>
          </p:cNvSpPr>
          <p:nvPr>
            <p:ph type="title"/>
          </p:nvPr>
        </p:nvSpPr>
        <p:spPr>
          <a:xfrm>
            <a:off x="720000" y="1973100"/>
            <a:ext cx="77040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0"/>
              <a:t>MOQ - 50 sztuk!</a:t>
            </a:r>
            <a:endParaRPr sz="7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0"/>
              <a:t>Czas dostawy - 80 tygodni!</a:t>
            </a:r>
            <a:endParaRPr sz="7000"/>
          </a:p>
        </p:txBody>
      </p:sp>
      <p:sp>
        <p:nvSpPr>
          <p:cNvPr id="1341" name="Google Shape;1341;p63"/>
          <p:cNvSpPr txBox="1">
            <a:spLocks noGrp="1"/>
          </p:cNvSpPr>
          <p:nvPr>
            <p:ph type="subTitle" idx="1"/>
          </p:nvPr>
        </p:nvSpPr>
        <p:spPr>
          <a:xfrm>
            <a:off x="1176750" y="3528075"/>
            <a:ext cx="6790500" cy="5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I to w sumie tyle…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Rozwiązanie - układ różnicowy</a:t>
            </a:r>
            <a:endParaRPr/>
          </a:p>
        </p:txBody>
      </p:sp>
      <p:pic>
        <p:nvPicPr>
          <p:cNvPr id="1347" name="Google Shape;134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775" y="1224500"/>
            <a:ext cx="4187025" cy="32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64"/>
          <p:cNvSpPr txBox="1">
            <a:spLocks noGrp="1"/>
          </p:cNvSpPr>
          <p:nvPr>
            <p:ph type="body" idx="1"/>
          </p:nvPr>
        </p:nvSpPr>
        <p:spPr>
          <a:xfrm>
            <a:off x="720000" y="1750925"/>
            <a:ext cx="41208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Brak potrzeby dokładnego pomiaru, ale…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Dostępność elementów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“Heritage”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Bezpośredni zamiennik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6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RH1014</a:t>
            </a:r>
            <a:endParaRPr/>
          </a:p>
        </p:txBody>
      </p:sp>
      <p:pic>
        <p:nvPicPr>
          <p:cNvPr id="1354" name="Google Shape;135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123" y="714348"/>
            <a:ext cx="3587149" cy="3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25" y="2999525"/>
            <a:ext cx="31527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00" y="1103025"/>
            <a:ext cx="3663752" cy="18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65"/>
          <p:cNvSpPr/>
          <p:nvPr/>
        </p:nvSpPr>
        <p:spPr>
          <a:xfrm>
            <a:off x="2507275" y="2062625"/>
            <a:ext cx="861000" cy="27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65"/>
          <p:cNvSpPr/>
          <p:nvPr/>
        </p:nvSpPr>
        <p:spPr>
          <a:xfrm>
            <a:off x="6763275" y="1711850"/>
            <a:ext cx="861000" cy="27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Google Shape;136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763"/>
            <a:ext cx="91440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763"/>
            <a:ext cx="91440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" name="Google Shape;137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759"/>
            <a:ext cx="9144000" cy="437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760"/>
            <a:ext cx="9144000" cy="4371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WCA - Worst Case Analysis	</a:t>
            </a:r>
            <a:endParaRPr/>
          </a:p>
        </p:txBody>
      </p:sp>
      <p:pic>
        <p:nvPicPr>
          <p:cNvPr id="1384" name="Google Shape;138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75" y="3143650"/>
            <a:ext cx="6626951" cy="12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70"/>
          <p:cNvSpPr txBox="1">
            <a:spLocks noGrp="1"/>
          </p:cNvSpPr>
          <p:nvPr>
            <p:ph type="body" idx="1"/>
          </p:nvPr>
        </p:nvSpPr>
        <p:spPr>
          <a:xfrm>
            <a:off x="720000" y="1191850"/>
            <a:ext cx="79035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Tolerancja rezystorów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Offset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Prądy bias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TID 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Temperatura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pl" sz="1300"/>
            </a:br>
            <a:r>
              <a:rPr lang="pl" sz="1300"/>
              <a:t>https://www.analog.com/en/resources/technical-articles/ltspice-worst-case-circuit-analysis-with-minimal-simulations-runs.html</a:t>
            </a:r>
            <a:r>
              <a:rPr lang="pl" sz="1800"/>
              <a:t>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Google Shape;139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1991"/>
            <a:ext cx="9144000" cy="448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7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Rezystory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7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Rezystory 1%</a:t>
            </a:r>
            <a:endParaRPr/>
          </a:p>
        </p:txBody>
      </p:sp>
      <p:pic>
        <p:nvPicPr>
          <p:cNvPr id="1397" name="Google Shape;139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1513"/>
            <a:ext cx="91440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Agenda</a:t>
            </a:r>
            <a:endParaRPr/>
          </a:p>
        </p:txBody>
      </p:sp>
      <p:sp>
        <p:nvSpPr>
          <p:cNvPr id="1282" name="Google Shape;1282;p55"/>
          <p:cNvSpPr txBox="1">
            <a:spLocks noGrp="1"/>
          </p:cNvSpPr>
          <p:nvPr>
            <p:ph type="body" idx="1"/>
          </p:nvPr>
        </p:nvSpPr>
        <p:spPr>
          <a:xfrm>
            <a:off x="720000" y="1762100"/>
            <a:ext cx="47952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Czym jest GLOWS?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Wybór rozwiązania do pomiaru prądu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WCA (Worst Case Analysis)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Co może pójść nie tak?</a:t>
            </a:r>
            <a:endParaRPr sz="1500"/>
          </a:p>
        </p:txBody>
      </p:sp>
      <p:sp>
        <p:nvSpPr>
          <p:cNvPr id="1283" name="Google Shape;1283;p55"/>
          <p:cNvSpPr txBox="1"/>
          <p:nvPr/>
        </p:nvSpPr>
        <p:spPr>
          <a:xfrm>
            <a:off x="6995425" y="2063850"/>
            <a:ext cx="2915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lt1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Projektowanie elektroniki kosmicznej</a:t>
            </a:r>
            <a:endParaRPr sz="1800">
              <a:solidFill>
                <a:schemeClr val="lt1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sp>
        <p:nvSpPr>
          <p:cNvPr id="1284" name="Google Shape;1284;p55"/>
          <p:cNvSpPr/>
          <p:nvPr/>
        </p:nvSpPr>
        <p:spPr>
          <a:xfrm>
            <a:off x="5448025" y="2024100"/>
            <a:ext cx="1487100" cy="109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7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Rezystory 0.1%</a:t>
            </a:r>
            <a:endParaRPr/>
          </a:p>
        </p:txBody>
      </p:sp>
      <p:pic>
        <p:nvPicPr>
          <p:cNvPr id="1403" name="Google Shape;140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1513"/>
            <a:ext cx="91440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7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Offset, bias</a:t>
            </a:r>
            <a:endParaRPr/>
          </a:p>
        </p:txBody>
      </p:sp>
      <p:pic>
        <p:nvPicPr>
          <p:cNvPr id="1409" name="Google Shape;140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1534"/>
            <a:ext cx="9144000" cy="4371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0" name="Google Shape;1410;p74"/>
          <p:cNvCxnSpPr/>
          <p:nvPr/>
        </p:nvCxnSpPr>
        <p:spPr>
          <a:xfrm rot="10800000" flipH="1">
            <a:off x="437750" y="4065000"/>
            <a:ext cx="1336500" cy="201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7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Offset</a:t>
            </a:r>
            <a:endParaRPr/>
          </a:p>
        </p:txBody>
      </p:sp>
      <p:pic>
        <p:nvPicPr>
          <p:cNvPr id="1416" name="Google Shape;141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0" y="1935175"/>
            <a:ext cx="841057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75"/>
          <p:cNvSpPr/>
          <p:nvPr/>
        </p:nvSpPr>
        <p:spPr>
          <a:xfrm>
            <a:off x="7478875" y="2841175"/>
            <a:ext cx="861000" cy="27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100" y="0"/>
            <a:ext cx="76357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7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Obciążenie 55mA</a:t>
            </a:r>
            <a:endParaRPr/>
          </a:p>
        </p:txBody>
      </p:sp>
      <p:pic>
        <p:nvPicPr>
          <p:cNvPr id="1428" name="Google Shape;142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1513"/>
            <a:ext cx="91440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7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Obciążenie 10mA</a:t>
            </a:r>
            <a:endParaRPr/>
          </a:p>
        </p:txBody>
      </p:sp>
      <p:pic>
        <p:nvPicPr>
          <p:cNvPr id="1434" name="Google Shape;143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1525"/>
            <a:ext cx="91440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7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P3V3 - 60mA</a:t>
            </a:r>
            <a:endParaRPr/>
          </a:p>
        </p:txBody>
      </p:sp>
      <p:pic>
        <p:nvPicPr>
          <p:cNvPr id="1440" name="Google Shape;144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7514"/>
            <a:ext cx="9144000" cy="1450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79"/>
          <p:cNvSpPr txBox="1">
            <a:spLocks noGrp="1"/>
          </p:cNvSpPr>
          <p:nvPr>
            <p:ph type="title" idx="4294967295"/>
          </p:nvPr>
        </p:nvSpPr>
        <p:spPr>
          <a:xfrm>
            <a:off x="0" y="2233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P12V0 - 30mA</a:t>
            </a:r>
            <a:endParaRPr/>
          </a:p>
        </p:txBody>
      </p:sp>
      <p:pic>
        <p:nvPicPr>
          <p:cNvPr id="1442" name="Google Shape;144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10675"/>
            <a:ext cx="9144001" cy="150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8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Nowe wyzwania</a:t>
            </a:r>
            <a:endParaRPr/>
          </a:p>
        </p:txBody>
      </p:sp>
      <p:sp>
        <p:nvSpPr>
          <p:cNvPr id="1448" name="Google Shape;1448;p80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58461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Pomiar dodatniej szyny 12V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Odporność na SEE -&gt;12V na wejściu ADC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Niska impedancja sterująca ADC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449" name="Google Shape;144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227" y="2217502"/>
            <a:ext cx="5371549" cy="28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8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Pełny układ</a:t>
            </a:r>
            <a:endParaRPr/>
          </a:p>
        </p:txBody>
      </p:sp>
      <p:pic>
        <p:nvPicPr>
          <p:cNvPr id="1455" name="Google Shape;145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1500"/>
            <a:ext cx="9144000" cy="437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0" name="Google Shape;146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761"/>
            <a:ext cx="9144000" cy="437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56"/>
          <p:cNvSpPr txBox="1">
            <a:spLocks noGrp="1"/>
          </p:cNvSpPr>
          <p:nvPr>
            <p:ph type="ctrTitle"/>
          </p:nvPr>
        </p:nvSpPr>
        <p:spPr>
          <a:xfrm>
            <a:off x="4694025" y="540000"/>
            <a:ext cx="3729900" cy="17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“Disclaimer”</a:t>
            </a:r>
            <a:endParaRPr/>
          </a:p>
        </p:txBody>
      </p:sp>
      <p:sp>
        <p:nvSpPr>
          <p:cNvPr id="1290" name="Google Shape;1290;p56"/>
          <p:cNvSpPr txBox="1">
            <a:spLocks noGrp="1"/>
          </p:cNvSpPr>
          <p:nvPr>
            <p:ph type="subTitle" idx="1"/>
          </p:nvPr>
        </p:nvSpPr>
        <p:spPr>
          <a:xfrm>
            <a:off x="2350725" y="3776275"/>
            <a:ext cx="447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Przepraszam za akronimy i anglicyzmy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8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To jeszcze nie koniec…</a:t>
            </a:r>
            <a:endParaRPr/>
          </a:p>
        </p:txBody>
      </p:sp>
      <p:sp>
        <p:nvSpPr>
          <p:cNvPr id="1466" name="Google Shape;1466;p83"/>
          <p:cNvSpPr txBox="1">
            <a:spLocks noGrp="1"/>
          </p:cNvSpPr>
          <p:nvPr>
            <p:ph type="body" idx="1"/>
          </p:nvPr>
        </p:nvSpPr>
        <p:spPr>
          <a:xfrm>
            <a:off x="720000" y="1750925"/>
            <a:ext cx="49068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pl" sz="1600"/>
              <a:t>Starzenie </a:t>
            </a:r>
            <a:endParaRPr sz="16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pl" sz="1600"/>
              <a:t>Dryft temperaturowy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-"/>
            </a:pPr>
            <a:r>
              <a:rPr lang="pl" sz="1600"/>
              <a:t>Dostępność rezystorów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467" name="Google Shape;146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2633225"/>
            <a:ext cx="56388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759"/>
            <a:ext cx="9144000" cy="437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85"/>
          <p:cNvSpPr txBox="1">
            <a:spLocks noGrp="1"/>
          </p:cNvSpPr>
          <p:nvPr>
            <p:ph type="title"/>
          </p:nvPr>
        </p:nvSpPr>
        <p:spPr>
          <a:xfrm>
            <a:off x="937525" y="1695450"/>
            <a:ext cx="4287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“drutować” płytkę PCB</a:t>
            </a:r>
            <a:endParaRPr/>
          </a:p>
        </p:txBody>
      </p:sp>
      <p:sp>
        <p:nvSpPr>
          <p:cNvPr id="1478" name="Google Shape;1478;p85"/>
          <p:cNvSpPr txBox="1">
            <a:spLocks noGrp="1"/>
          </p:cNvSpPr>
          <p:nvPr>
            <p:ph type="subTitle" idx="1"/>
          </p:nvPr>
        </p:nvSpPr>
        <p:spPr>
          <a:xfrm>
            <a:off x="720000" y="2535750"/>
            <a:ext cx="36786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Zagadka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025" y="0"/>
            <a:ext cx="65579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" name="Google Shape;148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025" y="0"/>
            <a:ext cx="65579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87"/>
          <p:cNvSpPr/>
          <p:nvPr/>
        </p:nvSpPr>
        <p:spPr>
          <a:xfrm>
            <a:off x="4443450" y="3393225"/>
            <a:ext cx="257100" cy="559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" name="Google Shape;149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88" y="0"/>
            <a:ext cx="7947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38" y="0"/>
            <a:ext cx="724312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" name="Google Shape;150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38" y="0"/>
            <a:ext cx="72431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p90"/>
          <p:cNvSpPr/>
          <p:nvPr/>
        </p:nvSpPr>
        <p:spPr>
          <a:xfrm>
            <a:off x="3135200" y="385400"/>
            <a:ext cx="1183500" cy="793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91"/>
          <p:cNvSpPr txBox="1">
            <a:spLocks noGrp="1"/>
          </p:cNvSpPr>
          <p:nvPr>
            <p:ph type="title" idx="4294967295"/>
          </p:nvPr>
        </p:nvSpPr>
        <p:spPr>
          <a:xfrm>
            <a:off x="2859933" y="1171989"/>
            <a:ext cx="4756826" cy="16245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Dziękuję za uwagę</a:t>
            </a:r>
            <a:endParaRPr dirty="0"/>
          </a:p>
        </p:txBody>
      </p:sp>
      <p:sp>
        <p:nvSpPr>
          <p:cNvPr id="1511" name="Google Shape;1511;p91"/>
          <p:cNvSpPr txBox="1">
            <a:spLocks noGrp="1"/>
          </p:cNvSpPr>
          <p:nvPr>
            <p:ph type="subTitle" idx="4294967295"/>
          </p:nvPr>
        </p:nvSpPr>
        <p:spPr>
          <a:xfrm>
            <a:off x="0" y="3971511"/>
            <a:ext cx="67119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 dirty="0">
                <a:solidFill>
                  <a:schemeClr val="hlink"/>
                </a:solidFill>
                <a:hlinkClick r:id="rId3"/>
              </a:rPr>
              <a:t>https://www.linkedin.com/in/kamil-jasinski/</a:t>
            </a:r>
            <a:endParaRPr dirty="0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634FE5A-A16C-4DDE-84AF-F55A19D51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664" y="3159251"/>
            <a:ext cx="1595336" cy="19842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7A52D4-145F-40E9-98D8-139A76AC1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050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57"/>
          <p:cNvSpPr txBox="1">
            <a:spLocks noGrp="1"/>
          </p:cNvSpPr>
          <p:nvPr>
            <p:ph type="title"/>
          </p:nvPr>
        </p:nvSpPr>
        <p:spPr>
          <a:xfrm>
            <a:off x="7939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Projekt GLOWS</a:t>
            </a:r>
            <a:endParaRPr/>
          </a:p>
        </p:txBody>
      </p:sp>
      <p:sp>
        <p:nvSpPr>
          <p:cNvPr id="1296" name="Google Shape;1296;p57"/>
          <p:cNvSpPr txBox="1">
            <a:spLocks noGrp="1"/>
          </p:cNvSpPr>
          <p:nvPr>
            <p:ph type="body" idx="2"/>
          </p:nvPr>
        </p:nvSpPr>
        <p:spPr>
          <a:xfrm>
            <a:off x="4572000" y="447250"/>
            <a:ext cx="45009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 b="1"/>
              <a:t>GLOWS</a:t>
            </a:r>
            <a:r>
              <a:rPr lang="pl" sz="1600"/>
              <a:t> (GLObal solar Wind Structure) to jeden z 10 instrumentów, które znajdą się na pokładzie satelity NASA </a:t>
            </a:r>
            <a:r>
              <a:rPr lang="pl" sz="1600" b="1"/>
              <a:t>IMAP</a:t>
            </a:r>
            <a:r>
              <a:rPr lang="pl" sz="1600"/>
              <a:t> (The Interstellar Mapping and Acceleration Probe). GLOWS jest całkowicie polskim instrumentem, który został zaprojektowany i jest w całości budowany w </a:t>
            </a:r>
            <a:r>
              <a:rPr lang="pl" sz="1600" b="1"/>
              <a:t>Centrum Badań Kosmicznych PAN</a:t>
            </a:r>
            <a:r>
              <a:rPr lang="pl" sz="1600"/>
              <a:t>. Nasz fotometr będzie badał wpływ wiatru słonecznego na gaz wodorowy znajdujący się w Heliosferze. Pozwoli też na analizę rozkładu międzygwiazdowego neutralnego wodoru (ISN H) oraz słonecznego ciśnienia promieniowania działającego na atomy wodoru.</a:t>
            </a:r>
            <a:endParaRPr sz="1600"/>
          </a:p>
        </p:txBody>
      </p:sp>
      <p:pic>
        <p:nvPicPr>
          <p:cNvPr id="1297" name="Google Shape;129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5087"/>
            <a:ext cx="4572000" cy="451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5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Budowa GLOWSa</a:t>
            </a:r>
            <a:endParaRPr/>
          </a:p>
        </p:txBody>
      </p:sp>
      <p:pic>
        <p:nvPicPr>
          <p:cNvPr id="1303" name="Google Shape;130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575" y="-12"/>
            <a:ext cx="518089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1262425"/>
            <a:ext cx="4017574" cy="3468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5" name="Google Shape;1305;p58"/>
          <p:cNvCxnSpPr/>
          <p:nvPr/>
        </p:nvCxnSpPr>
        <p:spPr>
          <a:xfrm rot="10800000">
            <a:off x="5828125" y="2409400"/>
            <a:ext cx="33600" cy="927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6" name="Google Shape;1306;p58"/>
          <p:cNvSpPr txBox="1"/>
          <p:nvPr/>
        </p:nvSpPr>
        <p:spPr>
          <a:xfrm>
            <a:off x="5457850" y="3310675"/>
            <a:ext cx="36390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CEM - Channel Electron Multiplier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307" name="Google Shape;1307;p58"/>
          <p:cNvCxnSpPr/>
          <p:nvPr/>
        </p:nvCxnSpPr>
        <p:spPr>
          <a:xfrm flipH="1">
            <a:off x="2708650" y="1672300"/>
            <a:ext cx="174300" cy="88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8" name="Google Shape;1308;p58"/>
          <p:cNvCxnSpPr/>
          <p:nvPr/>
        </p:nvCxnSpPr>
        <p:spPr>
          <a:xfrm rot="10800000" flipH="1">
            <a:off x="1335050" y="3164725"/>
            <a:ext cx="1269600" cy="1210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9" name="Google Shape;1309;p58"/>
          <p:cNvSpPr txBox="1"/>
          <p:nvPr/>
        </p:nvSpPr>
        <p:spPr>
          <a:xfrm>
            <a:off x="150350" y="4325425"/>
            <a:ext cx="36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DPU - Digital Processing Unit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10" name="Google Shape;1310;p58"/>
          <p:cNvSpPr txBox="1"/>
          <p:nvPr/>
        </p:nvSpPr>
        <p:spPr>
          <a:xfrm>
            <a:off x="1891425" y="1262425"/>
            <a:ext cx="306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2"/>
                </a:solidFill>
              </a:rPr>
              <a:t>PSU - Power Supply Unit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59"/>
          <p:cNvSpPr txBox="1">
            <a:spLocks noGrp="1"/>
          </p:cNvSpPr>
          <p:nvPr>
            <p:ph type="title" idx="429496729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CEM</a:t>
            </a:r>
            <a:endParaRPr/>
          </a:p>
        </p:txBody>
      </p:sp>
      <p:pic>
        <p:nvPicPr>
          <p:cNvPr id="1316" name="Google Shape;13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25" y="1112688"/>
            <a:ext cx="4314025" cy="37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450" y="1124526"/>
            <a:ext cx="4314025" cy="368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House-Keeping (HK)</a:t>
            </a:r>
            <a:endParaRPr/>
          </a:p>
        </p:txBody>
      </p:sp>
      <p:sp>
        <p:nvSpPr>
          <p:cNvPr id="1323" name="Google Shape;1323;p60"/>
          <p:cNvSpPr txBox="1">
            <a:spLocks noGrp="1"/>
          </p:cNvSpPr>
          <p:nvPr>
            <p:ph type="body" idx="1"/>
          </p:nvPr>
        </p:nvSpPr>
        <p:spPr>
          <a:xfrm>
            <a:off x="720000" y="1750925"/>
            <a:ext cx="63159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l" sz="1700" b="1"/>
              <a:t>Pomiary prądów</a:t>
            </a:r>
            <a:endParaRPr sz="17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Pomiary napięć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Pomiary temperatur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Włączanie i wyłączanie poszczególnych podmodułów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Dodatkowe funkcje bezpieczeństwa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6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Pomiar prądu - problemy</a:t>
            </a:r>
            <a:endParaRPr/>
          </a:p>
        </p:txBody>
      </p:sp>
      <p:sp>
        <p:nvSpPr>
          <p:cNvPr id="1329" name="Google Shape;1329;p61"/>
          <p:cNvSpPr txBox="1">
            <a:spLocks noGrp="1"/>
          </p:cNvSpPr>
          <p:nvPr>
            <p:ph type="body" idx="1"/>
          </p:nvPr>
        </p:nvSpPr>
        <p:spPr>
          <a:xfrm>
            <a:off x="720000" y="1750925"/>
            <a:ext cx="75123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Ograniczona ilość elementów na rynku 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Ilości u dostawców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Czasy dostaw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Minimalna ilość zamówienia MOQ (Minimum Order Quantity)</a:t>
            </a:r>
            <a:endParaRPr sz="15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l" sz="1500"/>
              <a:t>Koszty</a:t>
            </a:r>
            <a:endParaRPr sz="15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pl" sz="1700" b="1"/>
              <a:t>“Przeklęte dziedzictwo”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Google Shape;133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583600" cy="35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4719" y="2571752"/>
            <a:ext cx="273928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strophysics Lesson for College by Slidesgo">
  <a:themeElements>
    <a:clrScheme name="Simple Light">
      <a:dk1>
        <a:srgbClr val="1E1F24"/>
      </a:dk1>
      <a:lt1>
        <a:srgbClr val="F1C232"/>
      </a:lt1>
      <a:dk2>
        <a:srgbClr val="1E1F24"/>
      </a:dk2>
      <a:lt2>
        <a:srgbClr val="FFFFFF"/>
      </a:lt2>
      <a:accent1>
        <a:srgbClr val="FFAB4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Pokaz na ekranie (16:9)</PresentationFormat>
  <Paragraphs>72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Teko</vt:lpstr>
      <vt:lpstr>Arial</vt:lpstr>
      <vt:lpstr>Montserrat Medium</vt:lpstr>
      <vt:lpstr>Source Code Pro Light</vt:lpstr>
      <vt:lpstr>Astrophysics Lesson for College by Slidesgo</vt:lpstr>
      <vt:lpstr>Co może robić wzmacniacz operacyjny 1.5 miliona kilometrów od Ziemi?</vt:lpstr>
      <vt:lpstr>Agenda</vt:lpstr>
      <vt:lpstr>“Disclaimer”</vt:lpstr>
      <vt:lpstr>Projekt GLOWS</vt:lpstr>
      <vt:lpstr>Budowa GLOWSa</vt:lpstr>
      <vt:lpstr>CEM</vt:lpstr>
      <vt:lpstr>House-Keeping (HK)</vt:lpstr>
      <vt:lpstr>Pomiar prądu - problemy</vt:lpstr>
      <vt:lpstr>Prezentacja programu PowerPoint</vt:lpstr>
      <vt:lpstr>MOQ - 50 sztuk! Czas dostawy - 80 tygodni!</vt:lpstr>
      <vt:lpstr>Rozwiązanie - układ różnicowy</vt:lpstr>
      <vt:lpstr>RH1014</vt:lpstr>
      <vt:lpstr>Prezentacja programu PowerPoint</vt:lpstr>
      <vt:lpstr>Prezentacja programu PowerPoint</vt:lpstr>
      <vt:lpstr>Prezentacja programu PowerPoint</vt:lpstr>
      <vt:lpstr>Prezentacja programu PowerPoint</vt:lpstr>
      <vt:lpstr>WCA - Worst Case Analysis </vt:lpstr>
      <vt:lpstr>Rezystory</vt:lpstr>
      <vt:lpstr>Rezystory 1%</vt:lpstr>
      <vt:lpstr>Rezystory 0.1%</vt:lpstr>
      <vt:lpstr>Offset, bias</vt:lpstr>
      <vt:lpstr>Offset</vt:lpstr>
      <vt:lpstr>Prezentacja programu PowerPoint</vt:lpstr>
      <vt:lpstr>Obciążenie 55mA</vt:lpstr>
      <vt:lpstr>Obciążenie 10mA</vt:lpstr>
      <vt:lpstr>P3V3 - 60mA</vt:lpstr>
      <vt:lpstr>Nowe wyzwania</vt:lpstr>
      <vt:lpstr>Pełny układ</vt:lpstr>
      <vt:lpstr>Prezentacja programu PowerPoint</vt:lpstr>
      <vt:lpstr>To jeszcze nie koniec…</vt:lpstr>
      <vt:lpstr>Prezentacja programu PowerPoint</vt:lpstr>
      <vt:lpstr>Jak “drutować” płytkę PCB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może robić wzmacniacz operacyjny 1.5 miliona kilometrów od Ziemi?</dc:title>
  <cp:lastModifiedBy>Kamil Jasiński</cp:lastModifiedBy>
  <cp:revision>1</cp:revision>
  <dcterms:modified xsi:type="dcterms:W3CDTF">2024-04-25T07:30:12Z</dcterms:modified>
</cp:coreProperties>
</file>