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95" r:id="rId35"/>
    <p:sldId id="289" r:id="rId36"/>
    <p:sldId id="290" r:id="rId37"/>
    <p:sldId id="291" r:id="rId38"/>
    <p:sldId id="292" r:id="rId39"/>
    <p:sldId id="293" r:id="rId40"/>
    <p:sldId id="294" r:id="rId41"/>
    <p:sldId id="296" r:id="rId42"/>
    <p:sldId id="297" r:id="rId43"/>
    <p:sldId id="298" r:id="rId44"/>
    <p:sldId id="299" r:id="rId45"/>
    <p:sldId id="300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80" r:id="rId12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20" y="-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B9D40-057F-4A5A-B81C-350C5A2AD652}" type="datetimeFigureOut">
              <a:rPr lang="pl-PL" smtClean="0"/>
              <a:pPr/>
              <a:t>2024-04-11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FE44C-6EE1-4224-AB92-81BDCA15673B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B9D40-057F-4A5A-B81C-350C5A2AD652}" type="datetimeFigureOut">
              <a:rPr lang="pl-PL" smtClean="0"/>
              <a:pPr/>
              <a:t>2024-04-11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FE44C-6EE1-4224-AB92-81BDCA15673B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B9D40-057F-4A5A-B81C-350C5A2AD652}" type="datetimeFigureOut">
              <a:rPr lang="pl-PL" smtClean="0"/>
              <a:pPr/>
              <a:t>2024-04-11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FE44C-6EE1-4224-AB92-81BDCA15673B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B9D40-057F-4A5A-B81C-350C5A2AD652}" type="datetimeFigureOut">
              <a:rPr lang="pl-PL" smtClean="0"/>
              <a:pPr/>
              <a:t>2024-04-11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FE44C-6EE1-4224-AB92-81BDCA15673B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B9D40-057F-4A5A-B81C-350C5A2AD652}" type="datetimeFigureOut">
              <a:rPr lang="pl-PL" smtClean="0"/>
              <a:pPr/>
              <a:t>2024-04-11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FE44C-6EE1-4224-AB92-81BDCA15673B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B9D40-057F-4A5A-B81C-350C5A2AD652}" type="datetimeFigureOut">
              <a:rPr lang="pl-PL" smtClean="0"/>
              <a:pPr/>
              <a:t>2024-04-11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FE44C-6EE1-4224-AB92-81BDCA15673B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B9D40-057F-4A5A-B81C-350C5A2AD652}" type="datetimeFigureOut">
              <a:rPr lang="pl-PL" smtClean="0"/>
              <a:pPr/>
              <a:t>2024-04-11</a:t>
            </a:fld>
            <a:endParaRPr lang="pl-PL" dirty="0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FE44C-6EE1-4224-AB92-81BDCA15673B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B9D40-057F-4A5A-B81C-350C5A2AD652}" type="datetimeFigureOut">
              <a:rPr lang="pl-PL" smtClean="0"/>
              <a:pPr/>
              <a:t>2024-04-11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FE44C-6EE1-4224-AB92-81BDCA15673B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B9D40-057F-4A5A-B81C-350C5A2AD652}" type="datetimeFigureOut">
              <a:rPr lang="pl-PL" smtClean="0"/>
              <a:pPr/>
              <a:t>2024-04-11</a:t>
            </a:fld>
            <a:endParaRPr lang="pl-PL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FE44C-6EE1-4224-AB92-81BDCA15673B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B9D40-057F-4A5A-B81C-350C5A2AD652}" type="datetimeFigureOut">
              <a:rPr lang="pl-PL" smtClean="0"/>
              <a:pPr/>
              <a:t>2024-04-11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FE44C-6EE1-4224-AB92-81BDCA15673B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B9D40-057F-4A5A-B81C-350C5A2AD652}" type="datetimeFigureOut">
              <a:rPr lang="pl-PL" smtClean="0"/>
              <a:pPr/>
              <a:t>2024-04-11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FE44C-6EE1-4224-AB92-81BDCA15673B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5B9D40-057F-4A5A-B81C-350C5A2AD652}" type="datetimeFigureOut">
              <a:rPr lang="pl-PL" smtClean="0"/>
              <a:pPr/>
              <a:t>2024-04-11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FE44C-6EE1-4224-AB92-81BDCA15673B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18" Type="http://schemas.openxmlformats.org/officeDocument/2006/relationships/image" Target="../media/image85.png"/><Relationship Id="rId26" Type="http://schemas.openxmlformats.org/officeDocument/2006/relationships/image" Target="../media/image95.png"/><Relationship Id="rId3" Type="http://schemas.openxmlformats.org/officeDocument/2006/relationships/image" Target="../media/image68.png"/><Relationship Id="rId21" Type="http://schemas.openxmlformats.org/officeDocument/2006/relationships/image" Target="../media/image89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17" Type="http://schemas.openxmlformats.org/officeDocument/2006/relationships/image" Target="../media/image84.png"/><Relationship Id="rId25" Type="http://schemas.openxmlformats.org/officeDocument/2006/relationships/image" Target="../media/image94.png"/><Relationship Id="rId2" Type="http://schemas.openxmlformats.org/officeDocument/2006/relationships/image" Target="../media/image49.png"/><Relationship Id="rId16" Type="http://schemas.openxmlformats.org/officeDocument/2006/relationships/image" Target="../media/image82.png"/><Relationship Id="rId20" Type="http://schemas.openxmlformats.org/officeDocument/2006/relationships/image" Target="../media/image88.png"/><Relationship Id="rId29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24" Type="http://schemas.openxmlformats.org/officeDocument/2006/relationships/image" Target="../media/image93.png"/><Relationship Id="rId5" Type="http://schemas.openxmlformats.org/officeDocument/2006/relationships/image" Target="../media/image70.png"/><Relationship Id="rId15" Type="http://schemas.openxmlformats.org/officeDocument/2006/relationships/image" Target="../media/image81.png"/><Relationship Id="rId23" Type="http://schemas.openxmlformats.org/officeDocument/2006/relationships/image" Target="../media/image92.png"/><Relationship Id="rId28" Type="http://schemas.openxmlformats.org/officeDocument/2006/relationships/image" Target="../media/image97.png"/><Relationship Id="rId10" Type="http://schemas.openxmlformats.org/officeDocument/2006/relationships/image" Target="../media/image76.png"/><Relationship Id="rId19" Type="http://schemas.openxmlformats.org/officeDocument/2006/relationships/image" Target="../media/image86.png"/><Relationship Id="rId4" Type="http://schemas.openxmlformats.org/officeDocument/2006/relationships/image" Target="../media/image69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Relationship Id="rId22" Type="http://schemas.openxmlformats.org/officeDocument/2006/relationships/image" Target="../media/image91.png"/><Relationship Id="rId27" Type="http://schemas.openxmlformats.org/officeDocument/2006/relationships/image" Target="../media/image96.png"/><Relationship Id="rId30" Type="http://schemas.openxmlformats.org/officeDocument/2006/relationships/image" Target="../media/image99.pn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18" Type="http://schemas.openxmlformats.org/officeDocument/2006/relationships/image" Target="../media/image82.png"/><Relationship Id="rId26" Type="http://schemas.openxmlformats.org/officeDocument/2006/relationships/image" Target="../media/image91.png"/><Relationship Id="rId3" Type="http://schemas.openxmlformats.org/officeDocument/2006/relationships/image" Target="../media/image66.png"/><Relationship Id="rId21" Type="http://schemas.openxmlformats.org/officeDocument/2006/relationships/image" Target="../media/image86.png"/><Relationship Id="rId34" Type="http://schemas.openxmlformats.org/officeDocument/2006/relationships/image" Target="../media/image99.png"/><Relationship Id="rId7" Type="http://schemas.openxmlformats.org/officeDocument/2006/relationships/image" Target="../media/image70.png"/><Relationship Id="rId12" Type="http://schemas.openxmlformats.org/officeDocument/2006/relationships/image" Target="../media/image76.png"/><Relationship Id="rId17" Type="http://schemas.openxmlformats.org/officeDocument/2006/relationships/image" Target="../media/image81.png"/><Relationship Id="rId25" Type="http://schemas.openxmlformats.org/officeDocument/2006/relationships/image" Target="../media/image90.png"/><Relationship Id="rId33" Type="http://schemas.openxmlformats.org/officeDocument/2006/relationships/image" Target="../media/image98.png"/><Relationship Id="rId2" Type="http://schemas.openxmlformats.org/officeDocument/2006/relationships/image" Target="../media/image49.png"/><Relationship Id="rId16" Type="http://schemas.openxmlformats.org/officeDocument/2006/relationships/image" Target="../media/image80.png"/><Relationship Id="rId20" Type="http://schemas.openxmlformats.org/officeDocument/2006/relationships/image" Target="../media/image85.png"/><Relationship Id="rId29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11" Type="http://schemas.openxmlformats.org/officeDocument/2006/relationships/image" Target="../media/image75.png"/><Relationship Id="rId24" Type="http://schemas.openxmlformats.org/officeDocument/2006/relationships/image" Target="../media/image89.png"/><Relationship Id="rId32" Type="http://schemas.openxmlformats.org/officeDocument/2006/relationships/image" Target="../media/image97.png"/><Relationship Id="rId5" Type="http://schemas.openxmlformats.org/officeDocument/2006/relationships/image" Target="../media/image68.png"/><Relationship Id="rId15" Type="http://schemas.openxmlformats.org/officeDocument/2006/relationships/image" Target="../media/image79.png"/><Relationship Id="rId23" Type="http://schemas.openxmlformats.org/officeDocument/2006/relationships/image" Target="../media/image88.png"/><Relationship Id="rId28" Type="http://schemas.openxmlformats.org/officeDocument/2006/relationships/image" Target="../media/image93.png"/><Relationship Id="rId10" Type="http://schemas.openxmlformats.org/officeDocument/2006/relationships/image" Target="../media/image74.png"/><Relationship Id="rId19" Type="http://schemas.openxmlformats.org/officeDocument/2006/relationships/image" Target="../media/image84.png"/><Relationship Id="rId31" Type="http://schemas.openxmlformats.org/officeDocument/2006/relationships/image" Target="../media/image96.png"/><Relationship Id="rId4" Type="http://schemas.openxmlformats.org/officeDocument/2006/relationships/image" Target="../media/image67.png"/><Relationship Id="rId9" Type="http://schemas.openxmlformats.org/officeDocument/2006/relationships/image" Target="../media/image73.png"/><Relationship Id="rId14" Type="http://schemas.openxmlformats.org/officeDocument/2006/relationships/image" Target="../media/image78.png"/><Relationship Id="rId22" Type="http://schemas.openxmlformats.org/officeDocument/2006/relationships/image" Target="../media/image87.png"/><Relationship Id="rId27" Type="http://schemas.openxmlformats.org/officeDocument/2006/relationships/image" Target="../media/image92.png"/><Relationship Id="rId30" Type="http://schemas.openxmlformats.org/officeDocument/2006/relationships/image" Target="../media/image95.png"/><Relationship Id="rId35" Type="http://schemas.openxmlformats.org/officeDocument/2006/relationships/image" Target="../media/image100.pn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18" Type="http://schemas.openxmlformats.org/officeDocument/2006/relationships/image" Target="../media/image82.png"/><Relationship Id="rId26" Type="http://schemas.openxmlformats.org/officeDocument/2006/relationships/image" Target="../media/image92.png"/><Relationship Id="rId3" Type="http://schemas.openxmlformats.org/officeDocument/2006/relationships/image" Target="../media/image66.png"/><Relationship Id="rId21" Type="http://schemas.openxmlformats.org/officeDocument/2006/relationships/image" Target="../media/image86.png"/><Relationship Id="rId34" Type="http://schemas.openxmlformats.org/officeDocument/2006/relationships/image" Target="../media/image100.png"/><Relationship Id="rId7" Type="http://schemas.openxmlformats.org/officeDocument/2006/relationships/image" Target="../media/image70.png"/><Relationship Id="rId12" Type="http://schemas.openxmlformats.org/officeDocument/2006/relationships/image" Target="../media/image76.png"/><Relationship Id="rId17" Type="http://schemas.openxmlformats.org/officeDocument/2006/relationships/image" Target="../media/image81.png"/><Relationship Id="rId25" Type="http://schemas.openxmlformats.org/officeDocument/2006/relationships/image" Target="../media/image91.png"/><Relationship Id="rId33" Type="http://schemas.openxmlformats.org/officeDocument/2006/relationships/image" Target="../media/image99.png"/><Relationship Id="rId2" Type="http://schemas.openxmlformats.org/officeDocument/2006/relationships/image" Target="../media/image49.png"/><Relationship Id="rId16" Type="http://schemas.openxmlformats.org/officeDocument/2006/relationships/image" Target="../media/image80.png"/><Relationship Id="rId20" Type="http://schemas.openxmlformats.org/officeDocument/2006/relationships/image" Target="../media/image85.png"/><Relationship Id="rId29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11" Type="http://schemas.openxmlformats.org/officeDocument/2006/relationships/image" Target="../media/image75.png"/><Relationship Id="rId24" Type="http://schemas.openxmlformats.org/officeDocument/2006/relationships/image" Target="../media/image90.png"/><Relationship Id="rId32" Type="http://schemas.openxmlformats.org/officeDocument/2006/relationships/image" Target="../media/image98.png"/><Relationship Id="rId5" Type="http://schemas.openxmlformats.org/officeDocument/2006/relationships/image" Target="../media/image68.png"/><Relationship Id="rId15" Type="http://schemas.openxmlformats.org/officeDocument/2006/relationships/image" Target="../media/image79.png"/><Relationship Id="rId23" Type="http://schemas.openxmlformats.org/officeDocument/2006/relationships/image" Target="../media/image89.png"/><Relationship Id="rId28" Type="http://schemas.openxmlformats.org/officeDocument/2006/relationships/image" Target="../media/image94.png"/><Relationship Id="rId10" Type="http://schemas.openxmlformats.org/officeDocument/2006/relationships/image" Target="../media/image74.png"/><Relationship Id="rId19" Type="http://schemas.openxmlformats.org/officeDocument/2006/relationships/image" Target="../media/image84.png"/><Relationship Id="rId31" Type="http://schemas.openxmlformats.org/officeDocument/2006/relationships/image" Target="../media/image97.png"/><Relationship Id="rId4" Type="http://schemas.openxmlformats.org/officeDocument/2006/relationships/image" Target="../media/image67.png"/><Relationship Id="rId9" Type="http://schemas.openxmlformats.org/officeDocument/2006/relationships/image" Target="../media/image73.png"/><Relationship Id="rId14" Type="http://schemas.openxmlformats.org/officeDocument/2006/relationships/image" Target="../media/image78.png"/><Relationship Id="rId22" Type="http://schemas.openxmlformats.org/officeDocument/2006/relationships/image" Target="../media/image88.png"/><Relationship Id="rId27" Type="http://schemas.openxmlformats.org/officeDocument/2006/relationships/image" Target="../media/image93.png"/><Relationship Id="rId30" Type="http://schemas.openxmlformats.org/officeDocument/2006/relationships/image" Target="../media/image96.png"/><Relationship Id="rId35" Type="http://schemas.openxmlformats.org/officeDocument/2006/relationships/image" Target="../media/image101.pn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18" Type="http://schemas.openxmlformats.org/officeDocument/2006/relationships/image" Target="../media/image82.png"/><Relationship Id="rId26" Type="http://schemas.openxmlformats.org/officeDocument/2006/relationships/image" Target="../media/image91.png"/><Relationship Id="rId3" Type="http://schemas.openxmlformats.org/officeDocument/2006/relationships/image" Target="../media/image66.png"/><Relationship Id="rId21" Type="http://schemas.openxmlformats.org/officeDocument/2006/relationships/image" Target="../media/image86.png"/><Relationship Id="rId34" Type="http://schemas.openxmlformats.org/officeDocument/2006/relationships/image" Target="../media/image99.png"/><Relationship Id="rId7" Type="http://schemas.openxmlformats.org/officeDocument/2006/relationships/image" Target="../media/image70.png"/><Relationship Id="rId12" Type="http://schemas.openxmlformats.org/officeDocument/2006/relationships/image" Target="../media/image76.png"/><Relationship Id="rId17" Type="http://schemas.openxmlformats.org/officeDocument/2006/relationships/image" Target="../media/image81.png"/><Relationship Id="rId25" Type="http://schemas.openxmlformats.org/officeDocument/2006/relationships/image" Target="../media/image90.png"/><Relationship Id="rId33" Type="http://schemas.openxmlformats.org/officeDocument/2006/relationships/image" Target="../media/image98.png"/><Relationship Id="rId2" Type="http://schemas.openxmlformats.org/officeDocument/2006/relationships/image" Target="../media/image49.png"/><Relationship Id="rId16" Type="http://schemas.openxmlformats.org/officeDocument/2006/relationships/image" Target="../media/image80.png"/><Relationship Id="rId20" Type="http://schemas.openxmlformats.org/officeDocument/2006/relationships/image" Target="../media/image85.png"/><Relationship Id="rId29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11" Type="http://schemas.openxmlformats.org/officeDocument/2006/relationships/image" Target="../media/image75.png"/><Relationship Id="rId24" Type="http://schemas.openxmlformats.org/officeDocument/2006/relationships/image" Target="../media/image89.png"/><Relationship Id="rId32" Type="http://schemas.openxmlformats.org/officeDocument/2006/relationships/image" Target="../media/image97.png"/><Relationship Id="rId37" Type="http://schemas.openxmlformats.org/officeDocument/2006/relationships/image" Target="../media/image102.png"/><Relationship Id="rId5" Type="http://schemas.openxmlformats.org/officeDocument/2006/relationships/image" Target="../media/image68.png"/><Relationship Id="rId15" Type="http://schemas.openxmlformats.org/officeDocument/2006/relationships/image" Target="../media/image79.png"/><Relationship Id="rId23" Type="http://schemas.openxmlformats.org/officeDocument/2006/relationships/image" Target="../media/image88.png"/><Relationship Id="rId28" Type="http://schemas.openxmlformats.org/officeDocument/2006/relationships/image" Target="../media/image93.png"/><Relationship Id="rId36" Type="http://schemas.openxmlformats.org/officeDocument/2006/relationships/image" Target="../media/image101.png"/><Relationship Id="rId10" Type="http://schemas.openxmlformats.org/officeDocument/2006/relationships/image" Target="../media/image74.png"/><Relationship Id="rId19" Type="http://schemas.openxmlformats.org/officeDocument/2006/relationships/image" Target="../media/image84.png"/><Relationship Id="rId31" Type="http://schemas.openxmlformats.org/officeDocument/2006/relationships/image" Target="../media/image96.png"/><Relationship Id="rId4" Type="http://schemas.openxmlformats.org/officeDocument/2006/relationships/image" Target="../media/image67.png"/><Relationship Id="rId9" Type="http://schemas.openxmlformats.org/officeDocument/2006/relationships/image" Target="../media/image73.png"/><Relationship Id="rId14" Type="http://schemas.openxmlformats.org/officeDocument/2006/relationships/image" Target="../media/image78.png"/><Relationship Id="rId22" Type="http://schemas.openxmlformats.org/officeDocument/2006/relationships/image" Target="../media/image87.png"/><Relationship Id="rId27" Type="http://schemas.openxmlformats.org/officeDocument/2006/relationships/image" Target="../media/image92.png"/><Relationship Id="rId30" Type="http://schemas.openxmlformats.org/officeDocument/2006/relationships/image" Target="../media/image95.png"/><Relationship Id="rId35" Type="http://schemas.openxmlformats.org/officeDocument/2006/relationships/image" Target="../media/image100.pn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18" Type="http://schemas.openxmlformats.org/officeDocument/2006/relationships/image" Target="../media/image82.png"/><Relationship Id="rId26" Type="http://schemas.openxmlformats.org/officeDocument/2006/relationships/image" Target="../media/image91.png"/><Relationship Id="rId3" Type="http://schemas.openxmlformats.org/officeDocument/2006/relationships/image" Target="../media/image66.png"/><Relationship Id="rId21" Type="http://schemas.openxmlformats.org/officeDocument/2006/relationships/image" Target="../media/image86.png"/><Relationship Id="rId34" Type="http://schemas.openxmlformats.org/officeDocument/2006/relationships/image" Target="../media/image99.png"/><Relationship Id="rId7" Type="http://schemas.openxmlformats.org/officeDocument/2006/relationships/image" Target="../media/image70.png"/><Relationship Id="rId12" Type="http://schemas.openxmlformats.org/officeDocument/2006/relationships/image" Target="../media/image76.png"/><Relationship Id="rId17" Type="http://schemas.openxmlformats.org/officeDocument/2006/relationships/image" Target="../media/image81.png"/><Relationship Id="rId25" Type="http://schemas.openxmlformats.org/officeDocument/2006/relationships/image" Target="../media/image90.png"/><Relationship Id="rId33" Type="http://schemas.openxmlformats.org/officeDocument/2006/relationships/image" Target="../media/image98.png"/><Relationship Id="rId38" Type="http://schemas.openxmlformats.org/officeDocument/2006/relationships/image" Target="../media/image103.png"/><Relationship Id="rId2" Type="http://schemas.openxmlformats.org/officeDocument/2006/relationships/image" Target="../media/image49.png"/><Relationship Id="rId16" Type="http://schemas.openxmlformats.org/officeDocument/2006/relationships/image" Target="../media/image80.png"/><Relationship Id="rId20" Type="http://schemas.openxmlformats.org/officeDocument/2006/relationships/image" Target="../media/image85.png"/><Relationship Id="rId29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11" Type="http://schemas.openxmlformats.org/officeDocument/2006/relationships/image" Target="../media/image75.png"/><Relationship Id="rId24" Type="http://schemas.openxmlformats.org/officeDocument/2006/relationships/image" Target="../media/image89.png"/><Relationship Id="rId32" Type="http://schemas.openxmlformats.org/officeDocument/2006/relationships/image" Target="../media/image97.png"/><Relationship Id="rId37" Type="http://schemas.openxmlformats.org/officeDocument/2006/relationships/image" Target="../media/image102.png"/><Relationship Id="rId5" Type="http://schemas.openxmlformats.org/officeDocument/2006/relationships/image" Target="../media/image68.png"/><Relationship Id="rId15" Type="http://schemas.openxmlformats.org/officeDocument/2006/relationships/image" Target="../media/image79.png"/><Relationship Id="rId23" Type="http://schemas.openxmlformats.org/officeDocument/2006/relationships/image" Target="../media/image88.png"/><Relationship Id="rId28" Type="http://schemas.openxmlformats.org/officeDocument/2006/relationships/image" Target="../media/image93.png"/><Relationship Id="rId36" Type="http://schemas.openxmlformats.org/officeDocument/2006/relationships/image" Target="../media/image101.png"/><Relationship Id="rId10" Type="http://schemas.openxmlformats.org/officeDocument/2006/relationships/image" Target="../media/image74.png"/><Relationship Id="rId19" Type="http://schemas.openxmlformats.org/officeDocument/2006/relationships/image" Target="../media/image84.png"/><Relationship Id="rId31" Type="http://schemas.openxmlformats.org/officeDocument/2006/relationships/image" Target="../media/image96.png"/><Relationship Id="rId4" Type="http://schemas.openxmlformats.org/officeDocument/2006/relationships/image" Target="../media/image67.png"/><Relationship Id="rId9" Type="http://schemas.openxmlformats.org/officeDocument/2006/relationships/image" Target="../media/image73.png"/><Relationship Id="rId14" Type="http://schemas.openxmlformats.org/officeDocument/2006/relationships/image" Target="../media/image78.png"/><Relationship Id="rId22" Type="http://schemas.openxmlformats.org/officeDocument/2006/relationships/image" Target="../media/image87.png"/><Relationship Id="rId27" Type="http://schemas.openxmlformats.org/officeDocument/2006/relationships/image" Target="../media/image92.png"/><Relationship Id="rId30" Type="http://schemas.openxmlformats.org/officeDocument/2006/relationships/image" Target="../media/image95.png"/><Relationship Id="rId35" Type="http://schemas.openxmlformats.org/officeDocument/2006/relationships/image" Target="../media/image100.pn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18" Type="http://schemas.openxmlformats.org/officeDocument/2006/relationships/image" Target="../media/image82.png"/><Relationship Id="rId26" Type="http://schemas.openxmlformats.org/officeDocument/2006/relationships/image" Target="../media/image92.png"/><Relationship Id="rId3" Type="http://schemas.openxmlformats.org/officeDocument/2006/relationships/image" Target="../media/image66.png"/><Relationship Id="rId21" Type="http://schemas.openxmlformats.org/officeDocument/2006/relationships/image" Target="../media/image86.png"/><Relationship Id="rId34" Type="http://schemas.openxmlformats.org/officeDocument/2006/relationships/image" Target="../media/image100.png"/><Relationship Id="rId7" Type="http://schemas.openxmlformats.org/officeDocument/2006/relationships/image" Target="../media/image70.png"/><Relationship Id="rId12" Type="http://schemas.openxmlformats.org/officeDocument/2006/relationships/image" Target="../media/image76.png"/><Relationship Id="rId17" Type="http://schemas.openxmlformats.org/officeDocument/2006/relationships/image" Target="../media/image81.png"/><Relationship Id="rId25" Type="http://schemas.openxmlformats.org/officeDocument/2006/relationships/image" Target="../media/image91.png"/><Relationship Id="rId33" Type="http://schemas.openxmlformats.org/officeDocument/2006/relationships/image" Target="../media/image99.png"/><Relationship Id="rId38" Type="http://schemas.openxmlformats.org/officeDocument/2006/relationships/image" Target="../media/image104.png"/><Relationship Id="rId2" Type="http://schemas.openxmlformats.org/officeDocument/2006/relationships/image" Target="../media/image49.png"/><Relationship Id="rId16" Type="http://schemas.openxmlformats.org/officeDocument/2006/relationships/image" Target="../media/image80.png"/><Relationship Id="rId20" Type="http://schemas.openxmlformats.org/officeDocument/2006/relationships/image" Target="../media/image85.png"/><Relationship Id="rId29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11" Type="http://schemas.openxmlformats.org/officeDocument/2006/relationships/image" Target="../media/image75.png"/><Relationship Id="rId24" Type="http://schemas.openxmlformats.org/officeDocument/2006/relationships/image" Target="../media/image90.png"/><Relationship Id="rId32" Type="http://schemas.openxmlformats.org/officeDocument/2006/relationships/image" Target="../media/image98.png"/><Relationship Id="rId37" Type="http://schemas.openxmlformats.org/officeDocument/2006/relationships/image" Target="../media/image103.png"/><Relationship Id="rId5" Type="http://schemas.openxmlformats.org/officeDocument/2006/relationships/image" Target="../media/image68.png"/><Relationship Id="rId15" Type="http://schemas.openxmlformats.org/officeDocument/2006/relationships/image" Target="../media/image79.png"/><Relationship Id="rId23" Type="http://schemas.openxmlformats.org/officeDocument/2006/relationships/image" Target="../media/image89.png"/><Relationship Id="rId28" Type="http://schemas.openxmlformats.org/officeDocument/2006/relationships/image" Target="../media/image94.png"/><Relationship Id="rId36" Type="http://schemas.openxmlformats.org/officeDocument/2006/relationships/image" Target="../media/image102.png"/><Relationship Id="rId10" Type="http://schemas.openxmlformats.org/officeDocument/2006/relationships/image" Target="../media/image74.png"/><Relationship Id="rId19" Type="http://schemas.openxmlformats.org/officeDocument/2006/relationships/image" Target="../media/image84.png"/><Relationship Id="rId31" Type="http://schemas.openxmlformats.org/officeDocument/2006/relationships/image" Target="../media/image97.png"/><Relationship Id="rId4" Type="http://schemas.openxmlformats.org/officeDocument/2006/relationships/image" Target="../media/image67.png"/><Relationship Id="rId9" Type="http://schemas.openxmlformats.org/officeDocument/2006/relationships/image" Target="../media/image73.png"/><Relationship Id="rId14" Type="http://schemas.openxmlformats.org/officeDocument/2006/relationships/image" Target="../media/image78.png"/><Relationship Id="rId22" Type="http://schemas.openxmlformats.org/officeDocument/2006/relationships/image" Target="../media/image88.png"/><Relationship Id="rId27" Type="http://schemas.openxmlformats.org/officeDocument/2006/relationships/image" Target="../media/image93.png"/><Relationship Id="rId30" Type="http://schemas.openxmlformats.org/officeDocument/2006/relationships/image" Target="../media/image96.png"/><Relationship Id="rId35" Type="http://schemas.openxmlformats.org/officeDocument/2006/relationships/image" Target="../media/image101.pn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18" Type="http://schemas.openxmlformats.org/officeDocument/2006/relationships/image" Target="../media/image82.png"/><Relationship Id="rId26" Type="http://schemas.openxmlformats.org/officeDocument/2006/relationships/image" Target="../media/image93.png"/><Relationship Id="rId3" Type="http://schemas.openxmlformats.org/officeDocument/2006/relationships/image" Target="../media/image66.png"/><Relationship Id="rId21" Type="http://schemas.openxmlformats.org/officeDocument/2006/relationships/image" Target="../media/image86.png"/><Relationship Id="rId34" Type="http://schemas.openxmlformats.org/officeDocument/2006/relationships/image" Target="../media/image102.png"/><Relationship Id="rId7" Type="http://schemas.openxmlformats.org/officeDocument/2006/relationships/image" Target="../media/image70.png"/><Relationship Id="rId12" Type="http://schemas.openxmlformats.org/officeDocument/2006/relationships/image" Target="../media/image76.png"/><Relationship Id="rId17" Type="http://schemas.openxmlformats.org/officeDocument/2006/relationships/image" Target="../media/image81.png"/><Relationship Id="rId25" Type="http://schemas.openxmlformats.org/officeDocument/2006/relationships/image" Target="../media/image92.png"/><Relationship Id="rId33" Type="http://schemas.openxmlformats.org/officeDocument/2006/relationships/image" Target="../media/image101.png"/><Relationship Id="rId2" Type="http://schemas.openxmlformats.org/officeDocument/2006/relationships/image" Target="../media/image49.png"/><Relationship Id="rId16" Type="http://schemas.openxmlformats.org/officeDocument/2006/relationships/image" Target="../media/image80.png"/><Relationship Id="rId20" Type="http://schemas.openxmlformats.org/officeDocument/2006/relationships/image" Target="../media/image85.png"/><Relationship Id="rId29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11" Type="http://schemas.openxmlformats.org/officeDocument/2006/relationships/image" Target="../media/image75.png"/><Relationship Id="rId24" Type="http://schemas.openxmlformats.org/officeDocument/2006/relationships/image" Target="../media/image91.png"/><Relationship Id="rId32" Type="http://schemas.openxmlformats.org/officeDocument/2006/relationships/image" Target="../media/image100.png"/><Relationship Id="rId37" Type="http://schemas.openxmlformats.org/officeDocument/2006/relationships/image" Target="../media/image105.png"/><Relationship Id="rId5" Type="http://schemas.openxmlformats.org/officeDocument/2006/relationships/image" Target="../media/image68.png"/><Relationship Id="rId15" Type="http://schemas.openxmlformats.org/officeDocument/2006/relationships/image" Target="../media/image79.png"/><Relationship Id="rId23" Type="http://schemas.openxmlformats.org/officeDocument/2006/relationships/image" Target="../media/image89.png"/><Relationship Id="rId28" Type="http://schemas.openxmlformats.org/officeDocument/2006/relationships/image" Target="../media/image96.png"/><Relationship Id="rId36" Type="http://schemas.openxmlformats.org/officeDocument/2006/relationships/image" Target="../media/image104.png"/><Relationship Id="rId10" Type="http://schemas.openxmlformats.org/officeDocument/2006/relationships/image" Target="../media/image74.png"/><Relationship Id="rId19" Type="http://schemas.openxmlformats.org/officeDocument/2006/relationships/image" Target="../media/image84.png"/><Relationship Id="rId31" Type="http://schemas.openxmlformats.org/officeDocument/2006/relationships/image" Target="../media/image99.png"/><Relationship Id="rId4" Type="http://schemas.openxmlformats.org/officeDocument/2006/relationships/image" Target="../media/image67.png"/><Relationship Id="rId9" Type="http://schemas.openxmlformats.org/officeDocument/2006/relationships/image" Target="../media/image73.png"/><Relationship Id="rId14" Type="http://schemas.openxmlformats.org/officeDocument/2006/relationships/image" Target="../media/image78.png"/><Relationship Id="rId22" Type="http://schemas.openxmlformats.org/officeDocument/2006/relationships/image" Target="../media/image88.png"/><Relationship Id="rId27" Type="http://schemas.openxmlformats.org/officeDocument/2006/relationships/image" Target="../media/image94.png"/><Relationship Id="rId30" Type="http://schemas.openxmlformats.org/officeDocument/2006/relationships/image" Target="../media/image98.png"/><Relationship Id="rId35" Type="http://schemas.openxmlformats.org/officeDocument/2006/relationships/image" Target="../media/image103.png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18" Type="http://schemas.openxmlformats.org/officeDocument/2006/relationships/image" Target="../media/image84.png"/><Relationship Id="rId26" Type="http://schemas.openxmlformats.org/officeDocument/2006/relationships/image" Target="../media/image96.png"/><Relationship Id="rId3" Type="http://schemas.openxmlformats.org/officeDocument/2006/relationships/image" Target="../media/image66.png"/><Relationship Id="rId21" Type="http://schemas.openxmlformats.org/officeDocument/2006/relationships/image" Target="../media/image90.png"/><Relationship Id="rId34" Type="http://schemas.openxmlformats.org/officeDocument/2006/relationships/image" Target="../media/image104.png"/><Relationship Id="rId7" Type="http://schemas.openxmlformats.org/officeDocument/2006/relationships/image" Target="../media/image70.png"/><Relationship Id="rId12" Type="http://schemas.openxmlformats.org/officeDocument/2006/relationships/image" Target="../media/image76.png"/><Relationship Id="rId17" Type="http://schemas.openxmlformats.org/officeDocument/2006/relationships/image" Target="../media/image82.png"/><Relationship Id="rId25" Type="http://schemas.openxmlformats.org/officeDocument/2006/relationships/image" Target="../media/image94.png"/><Relationship Id="rId33" Type="http://schemas.openxmlformats.org/officeDocument/2006/relationships/image" Target="../media/image103.png"/><Relationship Id="rId2" Type="http://schemas.openxmlformats.org/officeDocument/2006/relationships/image" Target="../media/image49.png"/><Relationship Id="rId16" Type="http://schemas.openxmlformats.org/officeDocument/2006/relationships/image" Target="../media/image81.png"/><Relationship Id="rId20" Type="http://schemas.openxmlformats.org/officeDocument/2006/relationships/image" Target="../media/image88.png"/><Relationship Id="rId29" Type="http://schemas.openxmlformats.org/officeDocument/2006/relationships/image" Target="../media/image9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11" Type="http://schemas.openxmlformats.org/officeDocument/2006/relationships/image" Target="../media/image75.png"/><Relationship Id="rId24" Type="http://schemas.openxmlformats.org/officeDocument/2006/relationships/image" Target="../media/image93.png"/><Relationship Id="rId32" Type="http://schemas.openxmlformats.org/officeDocument/2006/relationships/image" Target="../media/image102.png"/><Relationship Id="rId5" Type="http://schemas.openxmlformats.org/officeDocument/2006/relationships/image" Target="../media/image68.png"/><Relationship Id="rId15" Type="http://schemas.openxmlformats.org/officeDocument/2006/relationships/image" Target="../media/image80.png"/><Relationship Id="rId23" Type="http://schemas.openxmlformats.org/officeDocument/2006/relationships/image" Target="../media/image92.png"/><Relationship Id="rId28" Type="http://schemas.openxmlformats.org/officeDocument/2006/relationships/image" Target="../media/image98.png"/><Relationship Id="rId36" Type="http://schemas.openxmlformats.org/officeDocument/2006/relationships/image" Target="../media/image106.png"/><Relationship Id="rId10" Type="http://schemas.openxmlformats.org/officeDocument/2006/relationships/image" Target="../media/image74.png"/><Relationship Id="rId19" Type="http://schemas.openxmlformats.org/officeDocument/2006/relationships/image" Target="../media/image86.png"/><Relationship Id="rId31" Type="http://schemas.openxmlformats.org/officeDocument/2006/relationships/image" Target="../media/image101.png"/><Relationship Id="rId4" Type="http://schemas.openxmlformats.org/officeDocument/2006/relationships/image" Target="../media/image67.png"/><Relationship Id="rId9" Type="http://schemas.openxmlformats.org/officeDocument/2006/relationships/image" Target="../media/image73.png"/><Relationship Id="rId14" Type="http://schemas.openxmlformats.org/officeDocument/2006/relationships/image" Target="../media/image79.png"/><Relationship Id="rId22" Type="http://schemas.openxmlformats.org/officeDocument/2006/relationships/image" Target="../media/image91.png"/><Relationship Id="rId27" Type="http://schemas.openxmlformats.org/officeDocument/2006/relationships/image" Target="../media/image97.png"/><Relationship Id="rId30" Type="http://schemas.openxmlformats.org/officeDocument/2006/relationships/image" Target="../media/image100.png"/><Relationship Id="rId35" Type="http://schemas.openxmlformats.org/officeDocument/2006/relationships/image" Target="../media/image105.pn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18" Type="http://schemas.openxmlformats.org/officeDocument/2006/relationships/image" Target="../media/image88.png"/><Relationship Id="rId26" Type="http://schemas.openxmlformats.org/officeDocument/2006/relationships/image" Target="../media/image100.png"/><Relationship Id="rId3" Type="http://schemas.openxmlformats.org/officeDocument/2006/relationships/image" Target="../media/image66.png"/><Relationship Id="rId21" Type="http://schemas.openxmlformats.org/officeDocument/2006/relationships/image" Target="../media/image94.png"/><Relationship Id="rId7" Type="http://schemas.openxmlformats.org/officeDocument/2006/relationships/image" Target="../media/image70.png"/><Relationship Id="rId12" Type="http://schemas.openxmlformats.org/officeDocument/2006/relationships/image" Target="../media/image76.png"/><Relationship Id="rId17" Type="http://schemas.openxmlformats.org/officeDocument/2006/relationships/image" Target="../media/image86.png"/><Relationship Id="rId25" Type="http://schemas.openxmlformats.org/officeDocument/2006/relationships/image" Target="../media/image99.png"/><Relationship Id="rId33" Type="http://schemas.openxmlformats.org/officeDocument/2006/relationships/image" Target="../media/image107.png"/><Relationship Id="rId2" Type="http://schemas.openxmlformats.org/officeDocument/2006/relationships/image" Target="../media/image49.png"/><Relationship Id="rId16" Type="http://schemas.openxmlformats.org/officeDocument/2006/relationships/image" Target="../media/image84.png"/><Relationship Id="rId20" Type="http://schemas.openxmlformats.org/officeDocument/2006/relationships/image" Target="../media/image92.png"/><Relationship Id="rId29" Type="http://schemas.openxmlformats.org/officeDocument/2006/relationships/image" Target="../media/image10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11" Type="http://schemas.openxmlformats.org/officeDocument/2006/relationships/image" Target="../media/image75.png"/><Relationship Id="rId24" Type="http://schemas.openxmlformats.org/officeDocument/2006/relationships/image" Target="../media/image98.png"/><Relationship Id="rId32" Type="http://schemas.openxmlformats.org/officeDocument/2006/relationships/image" Target="../media/image106.png"/><Relationship Id="rId5" Type="http://schemas.openxmlformats.org/officeDocument/2006/relationships/image" Target="../media/image68.png"/><Relationship Id="rId15" Type="http://schemas.openxmlformats.org/officeDocument/2006/relationships/image" Target="../media/image82.png"/><Relationship Id="rId23" Type="http://schemas.openxmlformats.org/officeDocument/2006/relationships/image" Target="../media/image97.png"/><Relationship Id="rId28" Type="http://schemas.openxmlformats.org/officeDocument/2006/relationships/image" Target="../media/image102.png"/><Relationship Id="rId10" Type="http://schemas.openxmlformats.org/officeDocument/2006/relationships/image" Target="../media/image74.png"/><Relationship Id="rId19" Type="http://schemas.openxmlformats.org/officeDocument/2006/relationships/image" Target="../media/image91.png"/><Relationship Id="rId31" Type="http://schemas.openxmlformats.org/officeDocument/2006/relationships/image" Target="../media/image105.png"/><Relationship Id="rId4" Type="http://schemas.openxmlformats.org/officeDocument/2006/relationships/image" Target="../media/image67.png"/><Relationship Id="rId9" Type="http://schemas.openxmlformats.org/officeDocument/2006/relationships/image" Target="../media/image73.png"/><Relationship Id="rId14" Type="http://schemas.openxmlformats.org/officeDocument/2006/relationships/image" Target="../media/image79.png"/><Relationship Id="rId22" Type="http://schemas.openxmlformats.org/officeDocument/2006/relationships/image" Target="../media/image96.png"/><Relationship Id="rId27" Type="http://schemas.openxmlformats.org/officeDocument/2006/relationships/image" Target="../media/image101.png"/><Relationship Id="rId30" Type="http://schemas.openxmlformats.org/officeDocument/2006/relationships/image" Target="../media/image104.pn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106.png"/><Relationship Id="rId3" Type="http://schemas.openxmlformats.org/officeDocument/2006/relationships/image" Target="../media/image68.png"/><Relationship Id="rId7" Type="http://schemas.openxmlformats.org/officeDocument/2006/relationships/image" Target="../media/image86.png"/><Relationship Id="rId12" Type="http://schemas.openxmlformats.org/officeDocument/2006/relationships/image" Target="../media/image10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11" Type="http://schemas.openxmlformats.org/officeDocument/2006/relationships/image" Target="../media/image103.png"/><Relationship Id="rId5" Type="http://schemas.openxmlformats.org/officeDocument/2006/relationships/image" Target="../media/image73.png"/><Relationship Id="rId15" Type="http://schemas.openxmlformats.org/officeDocument/2006/relationships/image" Target="../media/image108.png"/><Relationship Id="rId10" Type="http://schemas.openxmlformats.org/officeDocument/2006/relationships/image" Target="../media/image101.png"/><Relationship Id="rId4" Type="http://schemas.openxmlformats.org/officeDocument/2006/relationships/image" Target="../media/image70.png"/><Relationship Id="rId9" Type="http://schemas.openxmlformats.org/officeDocument/2006/relationships/image" Target="../media/image100.png"/><Relationship Id="rId14" Type="http://schemas.openxmlformats.org/officeDocument/2006/relationships/image" Target="../media/image10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104.png"/><Relationship Id="rId3" Type="http://schemas.openxmlformats.org/officeDocument/2006/relationships/image" Target="../media/image68.png"/><Relationship Id="rId7" Type="http://schemas.openxmlformats.org/officeDocument/2006/relationships/image" Target="../media/image82.png"/><Relationship Id="rId12" Type="http://schemas.openxmlformats.org/officeDocument/2006/relationships/image" Target="../media/image103.png"/><Relationship Id="rId17" Type="http://schemas.openxmlformats.org/officeDocument/2006/relationships/image" Target="../media/image109.png"/><Relationship Id="rId2" Type="http://schemas.openxmlformats.org/officeDocument/2006/relationships/image" Target="../media/image49.png"/><Relationship Id="rId16" Type="http://schemas.openxmlformats.org/officeDocument/2006/relationships/image" Target="../media/image10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11" Type="http://schemas.openxmlformats.org/officeDocument/2006/relationships/image" Target="../media/image101.png"/><Relationship Id="rId5" Type="http://schemas.openxmlformats.org/officeDocument/2006/relationships/image" Target="../media/image73.png"/><Relationship Id="rId15" Type="http://schemas.openxmlformats.org/officeDocument/2006/relationships/image" Target="../media/image107.png"/><Relationship Id="rId10" Type="http://schemas.openxmlformats.org/officeDocument/2006/relationships/image" Target="../media/image100.png"/><Relationship Id="rId4" Type="http://schemas.openxmlformats.org/officeDocument/2006/relationships/image" Target="../media/image70.png"/><Relationship Id="rId9" Type="http://schemas.openxmlformats.org/officeDocument/2006/relationships/image" Target="../media/image93.png"/><Relationship Id="rId14" Type="http://schemas.openxmlformats.org/officeDocument/2006/relationships/image" Target="../media/image106.png"/></Relationships>
</file>

<file path=ppt/slides/_rels/slide1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7.png"/><Relationship Id="rId18" Type="http://schemas.openxmlformats.org/officeDocument/2006/relationships/image" Target="../media/image62.jpeg"/><Relationship Id="rId26" Type="http://schemas.openxmlformats.org/officeDocument/2006/relationships/image" Target="../media/image70.png"/><Relationship Id="rId39" Type="http://schemas.openxmlformats.org/officeDocument/2006/relationships/image" Target="../media/image83.png"/><Relationship Id="rId21" Type="http://schemas.openxmlformats.org/officeDocument/2006/relationships/image" Target="../media/image65.png"/><Relationship Id="rId34" Type="http://schemas.openxmlformats.org/officeDocument/2006/relationships/image" Target="../media/image78.png"/><Relationship Id="rId42" Type="http://schemas.openxmlformats.org/officeDocument/2006/relationships/image" Target="../media/image86.png"/><Relationship Id="rId47" Type="http://schemas.openxmlformats.org/officeDocument/2006/relationships/image" Target="../media/image91.png"/><Relationship Id="rId50" Type="http://schemas.openxmlformats.org/officeDocument/2006/relationships/image" Target="../media/image94.png"/><Relationship Id="rId55" Type="http://schemas.openxmlformats.org/officeDocument/2006/relationships/image" Target="../media/image99.png"/><Relationship Id="rId63" Type="http://schemas.openxmlformats.org/officeDocument/2006/relationships/image" Target="../media/image107.png"/><Relationship Id="rId7" Type="http://schemas.openxmlformats.org/officeDocument/2006/relationships/image" Target="../media/image51.png"/><Relationship Id="rId2" Type="http://schemas.openxmlformats.org/officeDocument/2006/relationships/image" Target="../media/image47.png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29" Type="http://schemas.openxmlformats.org/officeDocument/2006/relationships/image" Target="../media/image73.png"/><Relationship Id="rId41" Type="http://schemas.openxmlformats.org/officeDocument/2006/relationships/image" Target="../media/image85.png"/><Relationship Id="rId54" Type="http://schemas.openxmlformats.org/officeDocument/2006/relationships/image" Target="../media/image98.png"/><Relationship Id="rId62" Type="http://schemas.openxmlformats.org/officeDocument/2006/relationships/image" Target="../media/image10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24" Type="http://schemas.openxmlformats.org/officeDocument/2006/relationships/image" Target="../media/image68.png"/><Relationship Id="rId32" Type="http://schemas.openxmlformats.org/officeDocument/2006/relationships/image" Target="../media/image76.png"/><Relationship Id="rId37" Type="http://schemas.openxmlformats.org/officeDocument/2006/relationships/image" Target="../media/image81.png"/><Relationship Id="rId40" Type="http://schemas.openxmlformats.org/officeDocument/2006/relationships/image" Target="../media/image84.png"/><Relationship Id="rId45" Type="http://schemas.openxmlformats.org/officeDocument/2006/relationships/image" Target="../media/image89.png"/><Relationship Id="rId53" Type="http://schemas.openxmlformats.org/officeDocument/2006/relationships/image" Target="../media/image97.png"/><Relationship Id="rId58" Type="http://schemas.openxmlformats.org/officeDocument/2006/relationships/image" Target="../media/image102.png"/><Relationship Id="rId66" Type="http://schemas.openxmlformats.org/officeDocument/2006/relationships/image" Target="../media/image110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23" Type="http://schemas.openxmlformats.org/officeDocument/2006/relationships/image" Target="../media/image67.png"/><Relationship Id="rId28" Type="http://schemas.openxmlformats.org/officeDocument/2006/relationships/image" Target="../media/image72.png"/><Relationship Id="rId36" Type="http://schemas.openxmlformats.org/officeDocument/2006/relationships/image" Target="../media/image80.png"/><Relationship Id="rId49" Type="http://schemas.openxmlformats.org/officeDocument/2006/relationships/image" Target="../media/image93.png"/><Relationship Id="rId57" Type="http://schemas.openxmlformats.org/officeDocument/2006/relationships/image" Target="../media/image101.png"/><Relationship Id="rId61" Type="http://schemas.openxmlformats.org/officeDocument/2006/relationships/image" Target="../media/image105.png"/><Relationship Id="rId10" Type="http://schemas.openxmlformats.org/officeDocument/2006/relationships/image" Target="../media/image54.png"/><Relationship Id="rId19" Type="http://schemas.openxmlformats.org/officeDocument/2006/relationships/image" Target="../media/image63.png"/><Relationship Id="rId31" Type="http://schemas.openxmlformats.org/officeDocument/2006/relationships/image" Target="../media/image75.png"/><Relationship Id="rId44" Type="http://schemas.openxmlformats.org/officeDocument/2006/relationships/image" Target="../media/image88.png"/><Relationship Id="rId52" Type="http://schemas.openxmlformats.org/officeDocument/2006/relationships/image" Target="../media/image96.png"/><Relationship Id="rId60" Type="http://schemas.openxmlformats.org/officeDocument/2006/relationships/image" Target="../media/image104.png"/><Relationship Id="rId65" Type="http://schemas.openxmlformats.org/officeDocument/2006/relationships/image" Target="../media/image10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Relationship Id="rId22" Type="http://schemas.openxmlformats.org/officeDocument/2006/relationships/image" Target="../media/image66.png"/><Relationship Id="rId27" Type="http://schemas.openxmlformats.org/officeDocument/2006/relationships/image" Target="../media/image71.png"/><Relationship Id="rId30" Type="http://schemas.openxmlformats.org/officeDocument/2006/relationships/image" Target="../media/image74.png"/><Relationship Id="rId35" Type="http://schemas.openxmlformats.org/officeDocument/2006/relationships/image" Target="../media/image79.png"/><Relationship Id="rId43" Type="http://schemas.openxmlformats.org/officeDocument/2006/relationships/image" Target="../media/image87.png"/><Relationship Id="rId48" Type="http://schemas.openxmlformats.org/officeDocument/2006/relationships/image" Target="../media/image92.png"/><Relationship Id="rId56" Type="http://schemas.openxmlformats.org/officeDocument/2006/relationships/image" Target="../media/image100.png"/><Relationship Id="rId64" Type="http://schemas.openxmlformats.org/officeDocument/2006/relationships/image" Target="../media/image108.png"/><Relationship Id="rId8" Type="http://schemas.openxmlformats.org/officeDocument/2006/relationships/image" Target="../media/image52.png"/><Relationship Id="rId51" Type="http://schemas.openxmlformats.org/officeDocument/2006/relationships/image" Target="../media/image95.png"/><Relationship Id="rId3" Type="http://schemas.openxmlformats.org/officeDocument/2006/relationships/image" Target="../media/image46.jpe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5" Type="http://schemas.openxmlformats.org/officeDocument/2006/relationships/image" Target="../media/image69.png"/><Relationship Id="rId33" Type="http://schemas.openxmlformats.org/officeDocument/2006/relationships/image" Target="../media/image77.png"/><Relationship Id="rId38" Type="http://schemas.openxmlformats.org/officeDocument/2006/relationships/image" Target="../media/image82.png"/><Relationship Id="rId46" Type="http://schemas.openxmlformats.org/officeDocument/2006/relationships/image" Target="../media/image90.png"/><Relationship Id="rId59" Type="http://schemas.openxmlformats.org/officeDocument/2006/relationships/image" Target="../media/image103.png"/></Relationships>
</file>

<file path=ppt/slides/_rels/slide1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7.png"/><Relationship Id="rId18" Type="http://schemas.openxmlformats.org/officeDocument/2006/relationships/image" Target="../media/image62.jpeg"/><Relationship Id="rId26" Type="http://schemas.openxmlformats.org/officeDocument/2006/relationships/image" Target="../media/image70.png"/><Relationship Id="rId39" Type="http://schemas.openxmlformats.org/officeDocument/2006/relationships/image" Target="../media/image83.png"/><Relationship Id="rId21" Type="http://schemas.openxmlformats.org/officeDocument/2006/relationships/image" Target="../media/image65.png"/><Relationship Id="rId34" Type="http://schemas.openxmlformats.org/officeDocument/2006/relationships/image" Target="../media/image78.png"/><Relationship Id="rId42" Type="http://schemas.openxmlformats.org/officeDocument/2006/relationships/image" Target="../media/image86.png"/><Relationship Id="rId47" Type="http://schemas.openxmlformats.org/officeDocument/2006/relationships/image" Target="../media/image91.png"/><Relationship Id="rId50" Type="http://schemas.openxmlformats.org/officeDocument/2006/relationships/image" Target="../media/image94.png"/><Relationship Id="rId55" Type="http://schemas.openxmlformats.org/officeDocument/2006/relationships/image" Target="../media/image99.png"/><Relationship Id="rId63" Type="http://schemas.openxmlformats.org/officeDocument/2006/relationships/image" Target="../media/image107.png"/><Relationship Id="rId7" Type="http://schemas.openxmlformats.org/officeDocument/2006/relationships/image" Target="../media/image51.png"/><Relationship Id="rId2" Type="http://schemas.openxmlformats.org/officeDocument/2006/relationships/image" Target="../media/image47.png"/><Relationship Id="rId16" Type="http://schemas.openxmlformats.org/officeDocument/2006/relationships/image" Target="../media/image60.png"/><Relationship Id="rId29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24" Type="http://schemas.openxmlformats.org/officeDocument/2006/relationships/image" Target="../media/image68.png"/><Relationship Id="rId32" Type="http://schemas.openxmlformats.org/officeDocument/2006/relationships/image" Target="../media/image76.png"/><Relationship Id="rId37" Type="http://schemas.openxmlformats.org/officeDocument/2006/relationships/image" Target="../media/image81.png"/><Relationship Id="rId40" Type="http://schemas.openxmlformats.org/officeDocument/2006/relationships/image" Target="../media/image84.png"/><Relationship Id="rId45" Type="http://schemas.openxmlformats.org/officeDocument/2006/relationships/image" Target="../media/image89.png"/><Relationship Id="rId53" Type="http://schemas.openxmlformats.org/officeDocument/2006/relationships/image" Target="../media/image97.png"/><Relationship Id="rId58" Type="http://schemas.openxmlformats.org/officeDocument/2006/relationships/image" Target="../media/image102.png"/><Relationship Id="rId66" Type="http://schemas.openxmlformats.org/officeDocument/2006/relationships/image" Target="../media/image110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23" Type="http://schemas.openxmlformats.org/officeDocument/2006/relationships/image" Target="../media/image67.png"/><Relationship Id="rId28" Type="http://schemas.openxmlformats.org/officeDocument/2006/relationships/image" Target="../media/image72.png"/><Relationship Id="rId36" Type="http://schemas.openxmlformats.org/officeDocument/2006/relationships/image" Target="../media/image80.png"/><Relationship Id="rId49" Type="http://schemas.openxmlformats.org/officeDocument/2006/relationships/image" Target="../media/image93.png"/><Relationship Id="rId57" Type="http://schemas.openxmlformats.org/officeDocument/2006/relationships/image" Target="../media/image101.png"/><Relationship Id="rId61" Type="http://schemas.openxmlformats.org/officeDocument/2006/relationships/image" Target="../media/image105.png"/><Relationship Id="rId10" Type="http://schemas.openxmlformats.org/officeDocument/2006/relationships/image" Target="../media/image54.png"/><Relationship Id="rId19" Type="http://schemas.openxmlformats.org/officeDocument/2006/relationships/image" Target="../media/image63.png"/><Relationship Id="rId31" Type="http://schemas.openxmlformats.org/officeDocument/2006/relationships/image" Target="../media/image75.png"/><Relationship Id="rId44" Type="http://schemas.openxmlformats.org/officeDocument/2006/relationships/image" Target="../media/image88.png"/><Relationship Id="rId52" Type="http://schemas.openxmlformats.org/officeDocument/2006/relationships/image" Target="../media/image96.png"/><Relationship Id="rId60" Type="http://schemas.openxmlformats.org/officeDocument/2006/relationships/image" Target="../media/image104.png"/><Relationship Id="rId65" Type="http://schemas.openxmlformats.org/officeDocument/2006/relationships/image" Target="../media/image10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Relationship Id="rId22" Type="http://schemas.openxmlformats.org/officeDocument/2006/relationships/image" Target="../media/image66.png"/><Relationship Id="rId27" Type="http://schemas.openxmlformats.org/officeDocument/2006/relationships/image" Target="../media/image71.png"/><Relationship Id="rId30" Type="http://schemas.openxmlformats.org/officeDocument/2006/relationships/image" Target="../media/image74.png"/><Relationship Id="rId35" Type="http://schemas.openxmlformats.org/officeDocument/2006/relationships/image" Target="../media/image79.png"/><Relationship Id="rId43" Type="http://schemas.openxmlformats.org/officeDocument/2006/relationships/image" Target="../media/image87.png"/><Relationship Id="rId48" Type="http://schemas.openxmlformats.org/officeDocument/2006/relationships/image" Target="../media/image92.png"/><Relationship Id="rId56" Type="http://schemas.openxmlformats.org/officeDocument/2006/relationships/image" Target="../media/image100.png"/><Relationship Id="rId64" Type="http://schemas.openxmlformats.org/officeDocument/2006/relationships/image" Target="../media/image108.png"/><Relationship Id="rId8" Type="http://schemas.openxmlformats.org/officeDocument/2006/relationships/image" Target="../media/image52.png"/><Relationship Id="rId51" Type="http://schemas.openxmlformats.org/officeDocument/2006/relationships/image" Target="../media/image95.png"/><Relationship Id="rId3" Type="http://schemas.openxmlformats.org/officeDocument/2006/relationships/image" Target="../media/image46.jpe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5" Type="http://schemas.openxmlformats.org/officeDocument/2006/relationships/image" Target="../media/image69.png"/><Relationship Id="rId33" Type="http://schemas.openxmlformats.org/officeDocument/2006/relationships/image" Target="../media/image77.png"/><Relationship Id="rId38" Type="http://schemas.openxmlformats.org/officeDocument/2006/relationships/image" Target="../media/image82.png"/><Relationship Id="rId46" Type="http://schemas.openxmlformats.org/officeDocument/2006/relationships/image" Target="../media/image90.png"/><Relationship Id="rId59" Type="http://schemas.openxmlformats.org/officeDocument/2006/relationships/image" Target="../media/image103.png"/><Relationship Id="rId67" Type="http://schemas.openxmlformats.org/officeDocument/2006/relationships/image" Target="../media/image111.png"/><Relationship Id="rId20" Type="http://schemas.openxmlformats.org/officeDocument/2006/relationships/image" Target="../media/image64.png"/><Relationship Id="rId41" Type="http://schemas.openxmlformats.org/officeDocument/2006/relationships/image" Target="../media/image85.png"/><Relationship Id="rId54" Type="http://schemas.openxmlformats.org/officeDocument/2006/relationships/image" Target="../media/image98.png"/><Relationship Id="rId62" Type="http://schemas.openxmlformats.org/officeDocument/2006/relationships/image" Target="../media/image106.png"/></Relationships>
</file>

<file path=ppt/slides/_rels/slide1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7.png"/><Relationship Id="rId18" Type="http://schemas.openxmlformats.org/officeDocument/2006/relationships/image" Target="../media/image62.jpeg"/><Relationship Id="rId26" Type="http://schemas.openxmlformats.org/officeDocument/2006/relationships/image" Target="../media/image70.png"/><Relationship Id="rId39" Type="http://schemas.openxmlformats.org/officeDocument/2006/relationships/image" Target="../media/image83.png"/><Relationship Id="rId21" Type="http://schemas.openxmlformats.org/officeDocument/2006/relationships/image" Target="../media/image65.png"/><Relationship Id="rId34" Type="http://schemas.openxmlformats.org/officeDocument/2006/relationships/image" Target="../media/image78.png"/><Relationship Id="rId42" Type="http://schemas.openxmlformats.org/officeDocument/2006/relationships/image" Target="../media/image86.png"/><Relationship Id="rId47" Type="http://schemas.openxmlformats.org/officeDocument/2006/relationships/image" Target="../media/image91.png"/><Relationship Id="rId50" Type="http://schemas.openxmlformats.org/officeDocument/2006/relationships/image" Target="../media/image94.png"/><Relationship Id="rId55" Type="http://schemas.openxmlformats.org/officeDocument/2006/relationships/image" Target="../media/image99.png"/><Relationship Id="rId63" Type="http://schemas.openxmlformats.org/officeDocument/2006/relationships/image" Target="../media/image107.png"/><Relationship Id="rId68" Type="http://schemas.openxmlformats.org/officeDocument/2006/relationships/image" Target="../media/image112.png"/><Relationship Id="rId7" Type="http://schemas.openxmlformats.org/officeDocument/2006/relationships/image" Target="../media/image51.png"/><Relationship Id="rId2" Type="http://schemas.openxmlformats.org/officeDocument/2006/relationships/image" Target="../media/image47.png"/><Relationship Id="rId16" Type="http://schemas.openxmlformats.org/officeDocument/2006/relationships/image" Target="../media/image60.png"/><Relationship Id="rId29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24" Type="http://schemas.openxmlformats.org/officeDocument/2006/relationships/image" Target="../media/image68.png"/><Relationship Id="rId32" Type="http://schemas.openxmlformats.org/officeDocument/2006/relationships/image" Target="../media/image76.png"/><Relationship Id="rId37" Type="http://schemas.openxmlformats.org/officeDocument/2006/relationships/image" Target="../media/image81.png"/><Relationship Id="rId40" Type="http://schemas.openxmlformats.org/officeDocument/2006/relationships/image" Target="../media/image84.png"/><Relationship Id="rId45" Type="http://schemas.openxmlformats.org/officeDocument/2006/relationships/image" Target="../media/image89.png"/><Relationship Id="rId53" Type="http://schemas.openxmlformats.org/officeDocument/2006/relationships/image" Target="../media/image97.png"/><Relationship Id="rId58" Type="http://schemas.openxmlformats.org/officeDocument/2006/relationships/image" Target="../media/image102.png"/><Relationship Id="rId66" Type="http://schemas.openxmlformats.org/officeDocument/2006/relationships/image" Target="../media/image110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23" Type="http://schemas.openxmlformats.org/officeDocument/2006/relationships/image" Target="../media/image67.png"/><Relationship Id="rId28" Type="http://schemas.openxmlformats.org/officeDocument/2006/relationships/image" Target="../media/image72.png"/><Relationship Id="rId36" Type="http://schemas.openxmlformats.org/officeDocument/2006/relationships/image" Target="../media/image80.png"/><Relationship Id="rId49" Type="http://schemas.openxmlformats.org/officeDocument/2006/relationships/image" Target="../media/image93.png"/><Relationship Id="rId57" Type="http://schemas.openxmlformats.org/officeDocument/2006/relationships/image" Target="../media/image101.png"/><Relationship Id="rId61" Type="http://schemas.openxmlformats.org/officeDocument/2006/relationships/image" Target="../media/image105.png"/><Relationship Id="rId10" Type="http://schemas.openxmlformats.org/officeDocument/2006/relationships/image" Target="../media/image54.png"/><Relationship Id="rId19" Type="http://schemas.openxmlformats.org/officeDocument/2006/relationships/image" Target="../media/image63.png"/><Relationship Id="rId31" Type="http://schemas.openxmlformats.org/officeDocument/2006/relationships/image" Target="../media/image75.png"/><Relationship Id="rId44" Type="http://schemas.openxmlformats.org/officeDocument/2006/relationships/image" Target="../media/image88.png"/><Relationship Id="rId52" Type="http://schemas.openxmlformats.org/officeDocument/2006/relationships/image" Target="../media/image96.png"/><Relationship Id="rId60" Type="http://schemas.openxmlformats.org/officeDocument/2006/relationships/image" Target="../media/image104.png"/><Relationship Id="rId65" Type="http://schemas.openxmlformats.org/officeDocument/2006/relationships/image" Target="../media/image10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Relationship Id="rId22" Type="http://schemas.openxmlformats.org/officeDocument/2006/relationships/image" Target="../media/image66.png"/><Relationship Id="rId27" Type="http://schemas.openxmlformats.org/officeDocument/2006/relationships/image" Target="../media/image71.png"/><Relationship Id="rId30" Type="http://schemas.openxmlformats.org/officeDocument/2006/relationships/image" Target="../media/image74.png"/><Relationship Id="rId35" Type="http://schemas.openxmlformats.org/officeDocument/2006/relationships/image" Target="../media/image79.png"/><Relationship Id="rId43" Type="http://schemas.openxmlformats.org/officeDocument/2006/relationships/image" Target="../media/image87.png"/><Relationship Id="rId48" Type="http://schemas.openxmlformats.org/officeDocument/2006/relationships/image" Target="../media/image92.png"/><Relationship Id="rId56" Type="http://schemas.openxmlformats.org/officeDocument/2006/relationships/image" Target="../media/image100.png"/><Relationship Id="rId64" Type="http://schemas.openxmlformats.org/officeDocument/2006/relationships/image" Target="../media/image108.png"/><Relationship Id="rId8" Type="http://schemas.openxmlformats.org/officeDocument/2006/relationships/image" Target="../media/image52.png"/><Relationship Id="rId51" Type="http://schemas.openxmlformats.org/officeDocument/2006/relationships/image" Target="../media/image95.png"/><Relationship Id="rId3" Type="http://schemas.openxmlformats.org/officeDocument/2006/relationships/image" Target="../media/image46.jpe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5" Type="http://schemas.openxmlformats.org/officeDocument/2006/relationships/image" Target="../media/image69.png"/><Relationship Id="rId33" Type="http://schemas.openxmlformats.org/officeDocument/2006/relationships/image" Target="../media/image77.png"/><Relationship Id="rId38" Type="http://schemas.openxmlformats.org/officeDocument/2006/relationships/image" Target="../media/image82.png"/><Relationship Id="rId46" Type="http://schemas.openxmlformats.org/officeDocument/2006/relationships/image" Target="../media/image90.png"/><Relationship Id="rId59" Type="http://schemas.openxmlformats.org/officeDocument/2006/relationships/image" Target="../media/image103.png"/><Relationship Id="rId67" Type="http://schemas.openxmlformats.org/officeDocument/2006/relationships/image" Target="../media/image111.png"/><Relationship Id="rId20" Type="http://schemas.openxmlformats.org/officeDocument/2006/relationships/image" Target="../media/image64.png"/><Relationship Id="rId41" Type="http://schemas.openxmlformats.org/officeDocument/2006/relationships/image" Target="../media/image85.png"/><Relationship Id="rId54" Type="http://schemas.openxmlformats.org/officeDocument/2006/relationships/image" Target="../media/image98.png"/><Relationship Id="rId62" Type="http://schemas.openxmlformats.org/officeDocument/2006/relationships/image" Target="../media/image106.png"/></Relationships>
</file>

<file path=ppt/slides/_rels/slide1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7.png"/><Relationship Id="rId18" Type="http://schemas.openxmlformats.org/officeDocument/2006/relationships/image" Target="../media/image62.jpeg"/><Relationship Id="rId26" Type="http://schemas.openxmlformats.org/officeDocument/2006/relationships/image" Target="../media/image70.png"/><Relationship Id="rId39" Type="http://schemas.openxmlformats.org/officeDocument/2006/relationships/image" Target="../media/image83.png"/><Relationship Id="rId21" Type="http://schemas.openxmlformats.org/officeDocument/2006/relationships/image" Target="../media/image65.png"/><Relationship Id="rId34" Type="http://schemas.openxmlformats.org/officeDocument/2006/relationships/image" Target="../media/image78.png"/><Relationship Id="rId42" Type="http://schemas.openxmlformats.org/officeDocument/2006/relationships/image" Target="../media/image86.png"/><Relationship Id="rId47" Type="http://schemas.openxmlformats.org/officeDocument/2006/relationships/image" Target="../media/image91.png"/><Relationship Id="rId50" Type="http://schemas.openxmlformats.org/officeDocument/2006/relationships/image" Target="../media/image94.png"/><Relationship Id="rId55" Type="http://schemas.openxmlformats.org/officeDocument/2006/relationships/image" Target="../media/image99.png"/><Relationship Id="rId63" Type="http://schemas.openxmlformats.org/officeDocument/2006/relationships/image" Target="../media/image107.png"/><Relationship Id="rId68" Type="http://schemas.openxmlformats.org/officeDocument/2006/relationships/image" Target="../media/image112.png"/><Relationship Id="rId7" Type="http://schemas.openxmlformats.org/officeDocument/2006/relationships/image" Target="../media/image51.png"/><Relationship Id="rId2" Type="http://schemas.openxmlformats.org/officeDocument/2006/relationships/image" Target="../media/image47.png"/><Relationship Id="rId16" Type="http://schemas.openxmlformats.org/officeDocument/2006/relationships/image" Target="../media/image60.png"/><Relationship Id="rId29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24" Type="http://schemas.openxmlformats.org/officeDocument/2006/relationships/image" Target="../media/image68.png"/><Relationship Id="rId32" Type="http://schemas.openxmlformats.org/officeDocument/2006/relationships/image" Target="../media/image76.png"/><Relationship Id="rId37" Type="http://schemas.openxmlformats.org/officeDocument/2006/relationships/image" Target="../media/image81.png"/><Relationship Id="rId40" Type="http://schemas.openxmlformats.org/officeDocument/2006/relationships/image" Target="../media/image84.png"/><Relationship Id="rId45" Type="http://schemas.openxmlformats.org/officeDocument/2006/relationships/image" Target="../media/image89.png"/><Relationship Id="rId53" Type="http://schemas.openxmlformats.org/officeDocument/2006/relationships/image" Target="../media/image97.png"/><Relationship Id="rId58" Type="http://schemas.openxmlformats.org/officeDocument/2006/relationships/image" Target="../media/image102.png"/><Relationship Id="rId66" Type="http://schemas.openxmlformats.org/officeDocument/2006/relationships/image" Target="../media/image110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23" Type="http://schemas.openxmlformats.org/officeDocument/2006/relationships/image" Target="../media/image67.png"/><Relationship Id="rId28" Type="http://schemas.openxmlformats.org/officeDocument/2006/relationships/image" Target="../media/image72.png"/><Relationship Id="rId36" Type="http://schemas.openxmlformats.org/officeDocument/2006/relationships/image" Target="../media/image80.png"/><Relationship Id="rId49" Type="http://schemas.openxmlformats.org/officeDocument/2006/relationships/image" Target="../media/image93.png"/><Relationship Id="rId57" Type="http://schemas.openxmlformats.org/officeDocument/2006/relationships/image" Target="../media/image101.png"/><Relationship Id="rId61" Type="http://schemas.openxmlformats.org/officeDocument/2006/relationships/image" Target="../media/image105.png"/><Relationship Id="rId10" Type="http://schemas.openxmlformats.org/officeDocument/2006/relationships/image" Target="../media/image54.png"/><Relationship Id="rId19" Type="http://schemas.openxmlformats.org/officeDocument/2006/relationships/image" Target="../media/image63.png"/><Relationship Id="rId31" Type="http://schemas.openxmlformats.org/officeDocument/2006/relationships/image" Target="../media/image75.png"/><Relationship Id="rId44" Type="http://schemas.openxmlformats.org/officeDocument/2006/relationships/image" Target="../media/image88.png"/><Relationship Id="rId52" Type="http://schemas.openxmlformats.org/officeDocument/2006/relationships/image" Target="../media/image96.png"/><Relationship Id="rId60" Type="http://schemas.openxmlformats.org/officeDocument/2006/relationships/image" Target="../media/image104.png"/><Relationship Id="rId65" Type="http://schemas.openxmlformats.org/officeDocument/2006/relationships/image" Target="../media/image10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Relationship Id="rId22" Type="http://schemas.openxmlformats.org/officeDocument/2006/relationships/image" Target="../media/image66.png"/><Relationship Id="rId27" Type="http://schemas.openxmlformats.org/officeDocument/2006/relationships/image" Target="../media/image71.png"/><Relationship Id="rId30" Type="http://schemas.openxmlformats.org/officeDocument/2006/relationships/image" Target="../media/image74.png"/><Relationship Id="rId35" Type="http://schemas.openxmlformats.org/officeDocument/2006/relationships/image" Target="../media/image79.png"/><Relationship Id="rId43" Type="http://schemas.openxmlformats.org/officeDocument/2006/relationships/image" Target="../media/image87.png"/><Relationship Id="rId48" Type="http://schemas.openxmlformats.org/officeDocument/2006/relationships/image" Target="../media/image92.png"/><Relationship Id="rId56" Type="http://schemas.openxmlformats.org/officeDocument/2006/relationships/image" Target="../media/image100.png"/><Relationship Id="rId64" Type="http://schemas.openxmlformats.org/officeDocument/2006/relationships/image" Target="../media/image108.png"/><Relationship Id="rId69" Type="http://schemas.openxmlformats.org/officeDocument/2006/relationships/image" Target="../media/image113.png"/><Relationship Id="rId8" Type="http://schemas.openxmlformats.org/officeDocument/2006/relationships/image" Target="../media/image52.png"/><Relationship Id="rId51" Type="http://schemas.openxmlformats.org/officeDocument/2006/relationships/image" Target="../media/image95.png"/><Relationship Id="rId3" Type="http://schemas.openxmlformats.org/officeDocument/2006/relationships/image" Target="../media/image46.jpe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5" Type="http://schemas.openxmlformats.org/officeDocument/2006/relationships/image" Target="../media/image69.png"/><Relationship Id="rId33" Type="http://schemas.openxmlformats.org/officeDocument/2006/relationships/image" Target="../media/image77.png"/><Relationship Id="rId38" Type="http://schemas.openxmlformats.org/officeDocument/2006/relationships/image" Target="../media/image82.png"/><Relationship Id="rId46" Type="http://schemas.openxmlformats.org/officeDocument/2006/relationships/image" Target="../media/image90.png"/><Relationship Id="rId59" Type="http://schemas.openxmlformats.org/officeDocument/2006/relationships/image" Target="../media/image103.png"/><Relationship Id="rId67" Type="http://schemas.openxmlformats.org/officeDocument/2006/relationships/image" Target="../media/image111.png"/><Relationship Id="rId20" Type="http://schemas.openxmlformats.org/officeDocument/2006/relationships/image" Target="../media/image64.png"/><Relationship Id="rId41" Type="http://schemas.openxmlformats.org/officeDocument/2006/relationships/image" Target="../media/image85.png"/><Relationship Id="rId54" Type="http://schemas.openxmlformats.org/officeDocument/2006/relationships/image" Target="../media/image98.png"/><Relationship Id="rId62" Type="http://schemas.openxmlformats.org/officeDocument/2006/relationships/image" Target="../media/image106.png"/></Relationships>
</file>

<file path=ppt/slides/_rels/slide1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7.png"/><Relationship Id="rId18" Type="http://schemas.openxmlformats.org/officeDocument/2006/relationships/image" Target="../media/image62.jpeg"/><Relationship Id="rId26" Type="http://schemas.openxmlformats.org/officeDocument/2006/relationships/image" Target="../media/image70.png"/><Relationship Id="rId39" Type="http://schemas.openxmlformats.org/officeDocument/2006/relationships/image" Target="../media/image83.png"/><Relationship Id="rId21" Type="http://schemas.openxmlformats.org/officeDocument/2006/relationships/image" Target="../media/image65.png"/><Relationship Id="rId34" Type="http://schemas.openxmlformats.org/officeDocument/2006/relationships/image" Target="../media/image78.png"/><Relationship Id="rId42" Type="http://schemas.openxmlformats.org/officeDocument/2006/relationships/image" Target="../media/image86.png"/><Relationship Id="rId47" Type="http://schemas.openxmlformats.org/officeDocument/2006/relationships/image" Target="../media/image91.png"/><Relationship Id="rId50" Type="http://schemas.openxmlformats.org/officeDocument/2006/relationships/image" Target="../media/image94.png"/><Relationship Id="rId55" Type="http://schemas.openxmlformats.org/officeDocument/2006/relationships/image" Target="../media/image99.png"/><Relationship Id="rId63" Type="http://schemas.openxmlformats.org/officeDocument/2006/relationships/image" Target="../media/image107.png"/><Relationship Id="rId68" Type="http://schemas.openxmlformats.org/officeDocument/2006/relationships/image" Target="../media/image112.png"/><Relationship Id="rId7" Type="http://schemas.openxmlformats.org/officeDocument/2006/relationships/image" Target="../media/image51.png"/><Relationship Id="rId2" Type="http://schemas.openxmlformats.org/officeDocument/2006/relationships/image" Target="../media/image47.png"/><Relationship Id="rId16" Type="http://schemas.openxmlformats.org/officeDocument/2006/relationships/image" Target="../media/image60.png"/><Relationship Id="rId29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24" Type="http://schemas.openxmlformats.org/officeDocument/2006/relationships/image" Target="../media/image68.png"/><Relationship Id="rId32" Type="http://schemas.openxmlformats.org/officeDocument/2006/relationships/image" Target="../media/image76.png"/><Relationship Id="rId37" Type="http://schemas.openxmlformats.org/officeDocument/2006/relationships/image" Target="../media/image81.png"/><Relationship Id="rId40" Type="http://schemas.openxmlformats.org/officeDocument/2006/relationships/image" Target="../media/image84.png"/><Relationship Id="rId45" Type="http://schemas.openxmlformats.org/officeDocument/2006/relationships/image" Target="../media/image89.png"/><Relationship Id="rId53" Type="http://schemas.openxmlformats.org/officeDocument/2006/relationships/image" Target="../media/image97.png"/><Relationship Id="rId58" Type="http://schemas.openxmlformats.org/officeDocument/2006/relationships/image" Target="../media/image102.png"/><Relationship Id="rId66" Type="http://schemas.openxmlformats.org/officeDocument/2006/relationships/image" Target="../media/image110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23" Type="http://schemas.openxmlformats.org/officeDocument/2006/relationships/image" Target="../media/image67.png"/><Relationship Id="rId28" Type="http://schemas.openxmlformats.org/officeDocument/2006/relationships/image" Target="../media/image72.png"/><Relationship Id="rId36" Type="http://schemas.openxmlformats.org/officeDocument/2006/relationships/image" Target="../media/image80.png"/><Relationship Id="rId49" Type="http://schemas.openxmlformats.org/officeDocument/2006/relationships/image" Target="../media/image93.png"/><Relationship Id="rId57" Type="http://schemas.openxmlformats.org/officeDocument/2006/relationships/image" Target="../media/image101.png"/><Relationship Id="rId61" Type="http://schemas.openxmlformats.org/officeDocument/2006/relationships/image" Target="../media/image105.png"/><Relationship Id="rId10" Type="http://schemas.openxmlformats.org/officeDocument/2006/relationships/image" Target="../media/image54.png"/><Relationship Id="rId19" Type="http://schemas.openxmlformats.org/officeDocument/2006/relationships/image" Target="../media/image63.png"/><Relationship Id="rId31" Type="http://schemas.openxmlformats.org/officeDocument/2006/relationships/image" Target="../media/image75.png"/><Relationship Id="rId44" Type="http://schemas.openxmlformats.org/officeDocument/2006/relationships/image" Target="../media/image88.png"/><Relationship Id="rId52" Type="http://schemas.openxmlformats.org/officeDocument/2006/relationships/image" Target="../media/image96.png"/><Relationship Id="rId60" Type="http://schemas.openxmlformats.org/officeDocument/2006/relationships/image" Target="../media/image104.png"/><Relationship Id="rId65" Type="http://schemas.openxmlformats.org/officeDocument/2006/relationships/image" Target="../media/image10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Relationship Id="rId22" Type="http://schemas.openxmlformats.org/officeDocument/2006/relationships/image" Target="../media/image66.png"/><Relationship Id="rId27" Type="http://schemas.openxmlformats.org/officeDocument/2006/relationships/image" Target="../media/image71.png"/><Relationship Id="rId30" Type="http://schemas.openxmlformats.org/officeDocument/2006/relationships/image" Target="../media/image74.png"/><Relationship Id="rId35" Type="http://schemas.openxmlformats.org/officeDocument/2006/relationships/image" Target="../media/image79.png"/><Relationship Id="rId43" Type="http://schemas.openxmlformats.org/officeDocument/2006/relationships/image" Target="../media/image87.png"/><Relationship Id="rId48" Type="http://schemas.openxmlformats.org/officeDocument/2006/relationships/image" Target="../media/image92.png"/><Relationship Id="rId56" Type="http://schemas.openxmlformats.org/officeDocument/2006/relationships/image" Target="../media/image100.png"/><Relationship Id="rId64" Type="http://schemas.openxmlformats.org/officeDocument/2006/relationships/image" Target="../media/image108.png"/><Relationship Id="rId69" Type="http://schemas.openxmlformats.org/officeDocument/2006/relationships/image" Target="../media/image113.png"/><Relationship Id="rId8" Type="http://schemas.openxmlformats.org/officeDocument/2006/relationships/image" Target="../media/image52.png"/><Relationship Id="rId51" Type="http://schemas.openxmlformats.org/officeDocument/2006/relationships/image" Target="../media/image95.png"/><Relationship Id="rId3" Type="http://schemas.openxmlformats.org/officeDocument/2006/relationships/image" Target="../media/image46.jpe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5" Type="http://schemas.openxmlformats.org/officeDocument/2006/relationships/image" Target="../media/image69.png"/><Relationship Id="rId33" Type="http://schemas.openxmlformats.org/officeDocument/2006/relationships/image" Target="../media/image77.png"/><Relationship Id="rId38" Type="http://schemas.openxmlformats.org/officeDocument/2006/relationships/image" Target="../media/image82.png"/><Relationship Id="rId46" Type="http://schemas.openxmlformats.org/officeDocument/2006/relationships/image" Target="../media/image90.png"/><Relationship Id="rId59" Type="http://schemas.openxmlformats.org/officeDocument/2006/relationships/image" Target="../media/image103.png"/><Relationship Id="rId67" Type="http://schemas.openxmlformats.org/officeDocument/2006/relationships/image" Target="../media/image111.png"/><Relationship Id="rId20" Type="http://schemas.openxmlformats.org/officeDocument/2006/relationships/image" Target="../media/image64.png"/><Relationship Id="rId41" Type="http://schemas.openxmlformats.org/officeDocument/2006/relationships/image" Target="../media/image85.png"/><Relationship Id="rId54" Type="http://schemas.openxmlformats.org/officeDocument/2006/relationships/image" Target="../media/image98.png"/><Relationship Id="rId62" Type="http://schemas.openxmlformats.org/officeDocument/2006/relationships/image" Target="../media/image106.png"/><Relationship Id="rId70" Type="http://schemas.openxmlformats.org/officeDocument/2006/relationships/image" Target="../media/image114.png"/></Relationships>
</file>

<file path=ppt/slides/_rels/slide1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7.png"/><Relationship Id="rId18" Type="http://schemas.openxmlformats.org/officeDocument/2006/relationships/image" Target="../media/image62.jpeg"/><Relationship Id="rId26" Type="http://schemas.openxmlformats.org/officeDocument/2006/relationships/image" Target="../media/image70.png"/><Relationship Id="rId39" Type="http://schemas.openxmlformats.org/officeDocument/2006/relationships/image" Target="../media/image83.png"/><Relationship Id="rId21" Type="http://schemas.openxmlformats.org/officeDocument/2006/relationships/image" Target="../media/image65.png"/><Relationship Id="rId34" Type="http://schemas.openxmlformats.org/officeDocument/2006/relationships/image" Target="../media/image78.png"/><Relationship Id="rId42" Type="http://schemas.openxmlformats.org/officeDocument/2006/relationships/image" Target="../media/image86.png"/><Relationship Id="rId47" Type="http://schemas.openxmlformats.org/officeDocument/2006/relationships/image" Target="../media/image91.png"/><Relationship Id="rId50" Type="http://schemas.openxmlformats.org/officeDocument/2006/relationships/image" Target="../media/image94.png"/><Relationship Id="rId55" Type="http://schemas.openxmlformats.org/officeDocument/2006/relationships/image" Target="../media/image99.png"/><Relationship Id="rId63" Type="http://schemas.openxmlformats.org/officeDocument/2006/relationships/image" Target="../media/image107.png"/><Relationship Id="rId68" Type="http://schemas.openxmlformats.org/officeDocument/2006/relationships/image" Target="../media/image112.png"/><Relationship Id="rId7" Type="http://schemas.openxmlformats.org/officeDocument/2006/relationships/image" Target="../media/image51.png"/><Relationship Id="rId71" Type="http://schemas.openxmlformats.org/officeDocument/2006/relationships/image" Target="../media/image115.png"/><Relationship Id="rId2" Type="http://schemas.openxmlformats.org/officeDocument/2006/relationships/image" Target="../media/image47.png"/><Relationship Id="rId16" Type="http://schemas.openxmlformats.org/officeDocument/2006/relationships/image" Target="../media/image60.png"/><Relationship Id="rId29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24" Type="http://schemas.openxmlformats.org/officeDocument/2006/relationships/image" Target="../media/image68.png"/><Relationship Id="rId32" Type="http://schemas.openxmlformats.org/officeDocument/2006/relationships/image" Target="../media/image76.png"/><Relationship Id="rId37" Type="http://schemas.openxmlformats.org/officeDocument/2006/relationships/image" Target="../media/image81.png"/><Relationship Id="rId40" Type="http://schemas.openxmlformats.org/officeDocument/2006/relationships/image" Target="../media/image84.png"/><Relationship Id="rId45" Type="http://schemas.openxmlformats.org/officeDocument/2006/relationships/image" Target="../media/image89.png"/><Relationship Id="rId53" Type="http://schemas.openxmlformats.org/officeDocument/2006/relationships/image" Target="../media/image97.png"/><Relationship Id="rId58" Type="http://schemas.openxmlformats.org/officeDocument/2006/relationships/image" Target="../media/image102.png"/><Relationship Id="rId66" Type="http://schemas.openxmlformats.org/officeDocument/2006/relationships/image" Target="../media/image110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23" Type="http://schemas.openxmlformats.org/officeDocument/2006/relationships/image" Target="../media/image67.png"/><Relationship Id="rId28" Type="http://schemas.openxmlformats.org/officeDocument/2006/relationships/image" Target="../media/image72.png"/><Relationship Id="rId36" Type="http://schemas.openxmlformats.org/officeDocument/2006/relationships/image" Target="../media/image80.png"/><Relationship Id="rId49" Type="http://schemas.openxmlformats.org/officeDocument/2006/relationships/image" Target="../media/image93.png"/><Relationship Id="rId57" Type="http://schemas.openxmlformats.org/officeDocument/2006/relationships/image" Target="../media/image101.png"/><Relationship Id="rId61" Type="http://schemas.openxmlformats.org/officeDocument/2006/relationships/image" Target="../media/image105.png"/><Relationship Id="rId10" Type="http://schemas.openxmlformats.org/officeDocument/2006/relationships/image" Target="../media/image54.png"/><Relationship Id="rId19" Type="http://schemas.openxmlformats.org/officeDocument/2006/relationships/image" Target="../media/image63.png"/><Relationship Id="rId31" Type="http://schemas.openxmlformats.org/officeDocument/2006/relationships/image" Target="../media/image75.png"/><Relationship Id="rId44" Type="http://schemas.openxmlformats.org/officeDocument/2006/relationships/image" Target="../media/image88.png"/><Relationship Id="rId52" Type="http://schemas.openxmlformats.org/officeDocument/2006/relationships/image" Target="../media/image96.png"/><Relationship Id="rId60" Type="http://schemas.openxmlformats.org/officeDocument/2006/relationships/image" Target="../media/image104.png"/><Relationship Id="rId65" Type="http://schemas.openxmlformats.org/officeDocument/2006/relationships/image" Target="../media/image10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Relationship Id="rId22" Type="http://schemas.openxmlformats.org/officeDocument/2006/relationships/image" Target="../media/image66.png"/><Relationship Id="rId27" Type="http://schemas.openxmlformats.org/officeDocument/2006/relationships/image" Target="../media/image71.png"/><Relationship Id="rId30" Type="http://schemas.openxmlformats.org/officeDocument/2006/relationships/image" Target="../media/image74.png"/><Relationship Id="rId35" Type="http://schemas.openxmlformats.org/officeDocument/2006/relationships/image" Target="../media/image79.png"/><Relationship Id="rId43" Type="http://schemas.openxmlformats.org/officeDocument/2006/relationships/image" Target="../media/image87.png"/><Relationship Id="rId48" Type="http://schemas.openxmlformats.org/officeDocument/2006/relationships/image" Target="../media/image92.png"/><Relationship Id="rId56" Type="http://schemas.openxmlformats.org/officeDocument/2006/relationships/image" Target="../media/image100.png"/><Relationship Id="rId64" Type="http://schemas.openxmlformats.org/officeDocument/2006/relationships/image" Target="../media/image108.png"/><Relationship Id="rId69" Type="http://schemas.openxmlformats.org/officeDocument/2006/relationships/image" Target="../media/image113.png"/><Relationship Id="rId8" Type="http://schemas.openxmlformats.org/officeDocument/2006/relationships/image" Target="../media/image52.png"/><Relationship Id="rId51" Type="http://schemas.openxmlformats.org/officeDocument/2006/relationships/image" Target="../media/image95.png"/><Relationship Id="rId3" Type="http://schemas.openxmlformats.org/officeDocument/2006/relationships/image" Target="../media/image46.jpe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5" Type="http://schemas.openxmlformats.org/officeDocument/2006/relationships/image" Target="../media/image69.png"/><Relationship Id="rId33" Type="http://schemas.openxmlformats.org/officeDocument/2006/relationships/image" Target="../media/image77.png"/><Relationship Id="rId38" Type="http://schemas.openxmlformats.org/officeDocument/2006/relationships/image" Target="../media/image82.png"/><Relationship Id="rId46" Type="http://schemas.openxmlformats.org/officeDocument/2006/relationships/image" Target="../media/image90.png"/><Relationship Id="rId59" Type="http://schemas.openxmlformats.org/officeDocument/2006/relationships/image" Target="../media/image103.png"/><Relationship Id="rId67" Type="http://schemas.openxmlformats.org/officeDocument/2006/relationships/image" Target="../media/image111.png"/><Relationship Id="rId20" Type="http://schemas.openxmlformats.org/officeDocument/2006/relationships/image" Target="../media/image64.png"/><Relationship Id="rId41" Type="http://schemas.openxmlformats.org/officeDocument/2006/relationships/image" Target="../media/image85.png"/><Relationship Id="rId54" Type="http://schemas.openxmlformats.org/officeDocument/2006/relationships/image" Target="../media/image98.png"/><Relationship Id="rId62" Type="http://schemas.openxmlformats.org/officeDocument/2006/relationships/image" Target="../media/image106.png"/><Relationship Id="rId70" Type="http://schemas.openxmlformats.org/officeDocument/2006/relationships/image" Target="../media/image114.png"/></Relationships>
</file>

<file path=ppt/slides/_rels/slide1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7.png"/><Relationship Id="rId18" Type="http://schemas.openxmlformats.org/officeDocument/2006/relationships/image" Target="../media/image62.jpeg"/><Relationship Id="rId26" Type="http://schemas.openxmlformats.org/officeDocument/2006/relationships/image" Target="../media/image70.png"/><Relationship Id="rId39" Type="http://schemas.openxmlformats.org/officeDocument/2006/relationships/image" Target="../media/image83.png"/><Relationship Id="rId21" Type="http://schemas.openxmlformats.org/officeDocument/2006/relationships/image" Target="../media/image65.png"/><Relationship Id="rId34" Type="http://schemas.openxmlformats.org/officeDocument/2006/relationships/image" Target="../media/image78.png"/><Relationship Id="rId42" Type="http://schemas.openxmlformats.org/officeDocument/2006/relationships/image" Target="../media/image86.png"/><Relationship Id="rId47" Type="http://schemas.openxmlformats.org/officeDocument/2006/relationships/image" Target="../media/image91.png"/><Relationship Id="rId50" Type="http://schemas.openxmlformats.org/officeDocument/2006/relationships/image" Target="../media/image94.png"/><Relationship Id="rId55" Type="http://schemas.openxmlformats.org/officeDocument/2006/relationships/image" Target="../media/image99.png"/><Relationship Id="rId63" Type="http://schemas.openxmlformats.org/officeDocument/2006/relationships/image" Target="../media/image107.png"/><Relationship Id="rId68" Type="http://schemas.openxmlformats.org/officeDocument/2006/relationships/image" Target="../media/image112.png"/><Relationship Id="rId7" Type="http://schemas.openxmlformats.org/officeDocument/2006/relationships/image" Target="../media/image51.png"/><Relationship Id="rId71" Type="http://schemas.openxmlformats.org/officeDocument/2006/relationships/image" Target="../media/image115.png"/><Relationship Id="rId2" Type="http://schemas.openxmlformats.org/officeDocument/2006/relationships/image" Target="../media/image47.png"/><Relationship Id="rId16" Type="http://schemas.openxmlformats.org/officeDocument/2006/relationships/image" Target="../media/image60.png"/><Relationship Id="rId29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24" Type="http://schemas.openxmlformats.org/officeDocument/2006/relationships/image" Target="../media/image68.png"/><Relationship Id="rId32" Type="http://schemas.openxmlformats.org/officeDocument/2006/relationships/image" Target="../media/image76.png"/><Relationship Id="rId37" Type="http://schemas.openxmlformats.org/officeDocument/2006/relationships/image" Target="../media/image81.png"/><Relationship Id="rId40" Type="http://schemas.openxmlformats.org/officeDocument/2006/relationships/image" Target="../media/image84.png"/><Relationship Id="rId45" Type="http://schemas.openxmlformats.org/officeDocument/2006/relationships/image" Target="../media/image89.png"/><Relationship Id="rId53" Type="http://schemas.openxmlformats.org/officeDocument/2006/relationships/image" Target="../media/image97.png"/><Relationship Id="rId58" Type="http://schemas.openxmlformats.org/officeDocument/2006/relationships/image" Target="../media/image102.png"/><Relationship Id="rId66" Type="http://schemas.openxmlformats.org/officeDocument/2006/relationships/image" Target="../media/image110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23" Type="http://schemas.openxmlformats.org/officeDocument/2006/relationships/image" Target="../media/image67.png"/><Relationship Id="rId28" Type="http://schemas.openxmlformats.org/officeDocument/2006/relationships/image" Target="../media/image72.png"/><Relationship Id="rId36" Type="http://schemas.openxmlformats.org/officeDocument/2006/relationships/image" Target="../media/image80.png"/><Relationship Id="rId49" Type="http://schemas.openxmlformats.org/officeDocument/2006/relationships/image" Target="../media/image93.png"/><Relationship Id="rId57" Type="http://schemas.openxmlformats.org/officeDocument/2006/relationships/image" Target="../media/image101.png"/><Relationship Id="rId61" Type="http://schemas.openxmlformats.org/officeDocument/2006/relationships/image" Target="../media/image105.png"/><Relationship Id="rId10" Type="http://schemas.openxmlformats.org/officeDocument/2006/relationships/image" Target="../media/image54.png"/><Relationship Id="rId19" Type="http://schemas.openxmlformats.org/officeDocument/2006/relationships/image" Target="../media/image63.png"/><Relationship Id="rId31" Type="http://schemas.openxmlformats.org/officeDocument/2006/relationships/image" Target="../media/image75.png"/><Relationship Id="rId44" Type="http://schemas.openxmlformats.org/officeDocument/2006/relationships/image" Target="../media/image88.png"/><Relationship Id="rId52" Type="http://schemas.openxmlformats.org/officeDocument/2006/relationships/image" Target="../media/image96.png"/><Relationship Id="rId60" Type="http://schemas.openxmlformats.org/officeDocument/2006/relationships/image" Target="../media/image104.png"/><Relationship Id="rId65" Type="http://schemas.openxmlformats.org/officeDocument/2006/relationships/image" Target="../media/image10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Relationship Id="rId22" Type="http://schemas.openxmlformats.org/officeDocument/2006/relationships/image" Target="../media/image66.png"/><Relationship Id="rId27" Type="http://schemas.openxmlformats.org/officeDocument/2006/relationships/image" Target="../media/image71.png"/><Relationship Id="rId30" Type="http://schemas.openxmlformats.org/officeDocument/2006/relationships/image" Target="../media/image74.png"/><Relationship Id="rId35" Type="http://schemas.openxmlformats.org/officeDocument/2006/relationships/image" Target="../media/image79.png"/><Relationship Id="rId43" Type="http://schemas.openxmlformats.org/officeDocument/2006/relationships/image" Target="../media/image87.png"/><Relationship Id="rId48" Type="http://schemas.openxmlformats.org/officeDocument/2006/relationships/image" Target="../media/image92.png"/><Relationship Id="rId56" Type="http://schemas.openxmlformats.org/officeDocument/2006/relationships/image" Target="../media/image100.png"/><Relationship Id="rId64" Type="http://schemas.openxmlformats.org/officeDocument/2006/relationships/image" Target="../media/image108.png"/><Relationship Id="rId69" Type="http://schemas.openxmlformats.org/officeDocument/2006/relationships/image" Target="../media/image113.png"/><Relationship Id="rId8" Type="http://schemas.openxmlformats.org/officeDocument/2006/relationships/image" Target="../media/image52.png"/><Relationship Id="rId51" Type="http://schemas.openxmlformats.org/officeDocument/2006/relationships/image" Target="../media/image95.png"/><Relationship Id="rId72" Type="http://schemas.openxmlformats.org/officeDocument/2006/relationships/image" Target="../media/image116.png"/><Relationship Id="rId3" Type="http://schemas.openxmlformats.org/officeDocument/2006/relationships/image" Target="../media/image46.jpe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5" Type="http://schemas.openxmlformats.org/officeDocument/2006/relationships/image" Target="../media/image69.png"/><Relationship Id="rId33" Type="http://schemas.openxmlformats.org/officeDocument/2006/relationships/image" Target="../media/image77.png"/><Relationship Id="rId38" Type="http://schemas.openxmlformats.org/officeDocument/2006/relationships/image" Target="../media/image82.png"/><Relationship Id="rId46" Type="http://schemas.openxmlformats.org/officeDocument/2006/relationships/image" Target="../media/image90.png"/><Relationship Id="rId59" Type="http://schemas.openxmlformats.org/officeDocument/2006/relationships/image" Target="../media/image103.png"/><Relationship Id="rId67" Type="http://schemas.openxmlformats.org/officeDocument/2006/relationships/image" Target="../media/image111.png"/><Relationship Id="rId20" Type="http://schemas.openxmlformats.org/officeDocument/2006/relationships/image" Target="../media/image64.png"/><Relationship Id="rId41" Type="http://schemas.openxmlformats.org/officeDocument/2006/relationships/image" Target="../media/image85.png"/><Relationship Id="rId54" Type="http://schemas.openxmlformats.org/officeDocument/2006/relationships/image" Target="../media/image98.png"/><Relationship Id="rId62" Type="http://schemas.openxmlformats.org/officeDocument/2006/relationships/image" Target="../media/image106.png"/><Relationship Id="rId70" Type="http://schemas.openxmlformats.org/officeDocument/2006/relationships/image" Target="../media/image114.png"/></Relationships>
</file>

<file path=ppt/slides/_rels/slide1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7.png"/><Relationship Id="rId18" Type="http://schemas.openxmlformats.org/officeDocument/2006/relationships/image" Target="../media/image62.jpeg"/><Relationship Id="rId26" Type="http://schemas.openxmlformats.org/officeDocument/2006/relationships/image" Target="../media/image70.png"/><Relationship Id="rId39" Type="http://schemas.openxmlformats.org/officeDocument/2006/relationships/image" Target="../media/image83.png"/><Relationship Id="rId21" Type="http://schemas.openxmlformats.org/officeDocument/2006/relationships/image" Target="../media/image65.png"/><Relationship Id="rId34" Type="http://schemas.openxmlformats.org/officeDocument/2006/relationships/image" Target="../media/image78.png"/><Relationship Id="rId42" Type="http://schemas.openxmlformats.org/officeDocument/2006/relationships/image" Target="../media/image86.png"/><Relationship Id="rId47" Type="http://schemas.openxmlformats.org/officeDocument/2006/relationships/image" Target="../media/image91.png"/><Relationship Id="rId50" Type="http://schemas.openxmlformats.org/officeDocument/2006/relationships/image" Target="../media/image94.png"/><Relationship Id="rId55" Type="http://schemas.openxmlformats.org/officeDocument/2006/relationships/image" Target="../media/image99.png"/><Relationship Id="rId63" Type="http://schemas.openxmlformats.org/officeDocument/2006/relationships/image" Target="../media/image107.png"/><Relationship Id="rId68" Type="http://schemas.openxmlformats.org/officeDocument/2006/relationships/image" Target="../media/image112.png"/><Relationship Id="rId7" Type="http://schemas.openxmlformats.org/officeDocument/2006/relationships/image" Target="../media/image51.png"/><Relationship Id="rId71" Type="http://schemas.openxmlformats.org/officeDocument/2006/relationships/image" Target="../media/image115.png"/><Relationship Id="rId2" Type="http://schemas.openxmlformats.org/officeDocument/2006/relationships/image" Target="../media/image47.png"/><Relationship Id="rId16" Type="http://schemas.openxmlformats.org/officeDocument/2006/relationships/image" Target="../media/image60.png"/><Relationship Id="rId29" Type="http://schemas.openxmlformats.org/officeDocument/2006/relationships/image" Target="../media/image73.png"/><Relationship Id="rId11" Type="http://schemas.openxmlformats.org/officeDocument/2006/relationships/image" Target="../media/image55.png"/><Relationship Id="rId24" Type="http://schemas.openxmlformats.org/officeDocument/2006/relationships/image" Target="../media/image68.png"/><Relationship Id="rId32" Type="http://schemas.openxmlformats.org/officeDocument/2006/relationships/image" Target="../media/image76.png"/><Relationship Id="rId37" Type="http://schemas.openxmlformats.org/officeDocument/2006/relationships/image" Target="../media/image81.png"/><Relationship Id="rId40" Type="http://schemas.openxmlformats.org/officeDocument/2006/relationships/image" Target="../media/image84.png"/><Relationship Id="rId45" Type="http://schemas.openxmlformats.org/officeDocument/2006/relationships/image" Target="../media/image89.png"/><Relationship Id="rId53" Type="http://schemas.openxmlformats.org/officeDocument/2006/relationships/image" Target="../media/image97.png"/><Relationship Id="rId58" Type="http://schemas.openxmlformats.org/officeDocument/2006/relationships/image" Target="../media/image102.png"/><Relationship Id="rId66" Type="http://schemas.openxmlformats.org/officeDocument/2006/relationships/image" Target="../media/image110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23" Type="http://schemas.openxmlformats.org/officeDocument/2006/relationships/image" Target="../media/image67.png"/><Relationship Id="rId28" Type="http://schemas.openxmlformats.org/officeDocument/2006/relationships/image" Target="../media/image72.png"/><Relationship Id="rId36" Type="http://schemas.openxmlformats.org/officeDocument/2006/relationships/image" Target="../media/image80.png"/><Relationship Id="rId49" Type="http://schemas.openxmlformats.org/officeDocument/2006/relationships/image" Target="../media/image93.png"/><Relationship Id="rId57" Type="http://schemas.openxmlformats.org/officeDocument/2006/relationships/image" Target="../media/image101.png"/><Relationship Id="rId61" Type="http://schemas.openxmlformats.org/officeDocument/2006/relationships/image" Target="../media/image105.png"/><Relationship Id="rId10" Type="http://schemas.openxmlformats.org/officeDocument/2006/relationships/image" Target="../media/image54.png"/><Relationship Id="rId19" Type="http://schemas.openxmlformats.org/officeDocument/2006/relationships/image" Target="../media/image63.png"/><Relationship Id="rId31" Type="http://schemas.openxmlformats.org/officeDocument/2006/relationships/image" Target="../media/image75.png"/><Relationship Id="rId44" Type="http://schemas.openxmlformats.org/officeDocument/2006/relationships/image" Target="../media/image88.png"/><Relationship Id="rId52" Type="http://schemas.openxmlformats.org/officeDocument/2006/relationships/image" Target="../media/image96.png"/><Relationship Id="rId60" Type="http://schemas.openxmlformats.org/officeDocument/2006/relationships/image" Target="../media/image104.png"/><Relationship Id="rId65" Type="http://schemas.openxmlformats.org/officeDocument/2006/relationships/image" Target="../media/image109.png"/><Relationship Id="rId73" Type="http://schemas.openxmlformats.org/officeDocument/2006/relationships/image" Target="../media/image117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Relationship Id="rId22" Type="http://schemas.openxmlformats.org/officeDocument/2006/relationships/image" Target="../media/image66.png"/><Relationship Id="rId27" Type="http://schemas.openxmlformats.org/officeDocument/2006/relationships/image" Target="../media/image71.png"/><Relationship Id="rId30" Type="http://schemas.openxmlformats.org/officeDocument/2006/relationships/image" Target="../media/image74.png"/><Relationship Id="rId35" Type="http://schemas.openxmlformats.org/officeDocument/2006/relationships/image" Target="../media/image79.png"/><Relationship Id="rId43" Type="http://schemas.openxmlformats.org/officeDocument/2006/relationships/image" Target="../media/image87.png"/><Relationship Id="rId48" Type="http://schemas.openxmlformats.org/officeDocument/2006/relationships/image" Target="../media/image92.png"/><Relationship Id="rId56" Type="http://schemas.openxmlformats.org/officeDocument/2006/relationships/image" Target="../media/image100.png"/><Relationship Id="rId64" Type="http://schemas.openxmlformats.org/officeDocument/2006/relationships/image" Target="../media/image108.png"/><Relationship Id="rId69" Type="http://schemas.openxmlformats.org/officeDocument/2006/relationships/image" Target="../media/image113.png"/><Relationship Id="rId8" Type="http://schemas.openxmlformats.org/officeDocument/2006/relationships/image" Target="../media/image52.png"/><Relationship Id="rId51" Type="http://schemas.openxmlformats.org/officeDocument/2006/relationships/image" Target="../media/image95.png"/><Relationship Id="rId72" Type="http://schemas.openxmlformats.org/officeDocument/2006/relationships/image" Target="../media/image116.png"/><Relationship Id="rId3" Type="http://schemas.openxmlformats.org/officeDocument/2006/relationships/image" Target="../media/image46.jpe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5" Type="http://schemas.openxmlformats.org/officeDocument/2006/relationships/image" Target="../media/image69.png"/><Relationship Id="rId33" Type="http://schemas.openxmlformats.org/officeDocument/2006/relationships/image" Target="../media/image77.png"/><Relationship Id="rId38" Type="http://schemas.openxmlformats.org/officeDocument/2006/relationships/image" Target="../media/image82.png"/><Relationship Id="rId46" Type="http://schemas.openxmlformats.org/officeDocument/2006/relationships/image" Target="../media/image90.png"/><Relationship Id="rId59" Type="http://schemas.openxmlformats.org/officeDocument/2006/relationships/image" Target="../media/image103.png"/><Relationship Id="rId67" Type="http://schemas.openxmlformats.org/officeDocument/2006/relationships/image" Target="../media/image111.png"/><Relationship Id="rId20" Type="http://schemas.openxmlformats.org/officeDocument/2006/relationships/image" Target="../media/image64.png"/><Relationship Id="rId41" Type="http://schemas.openxmlformats.org/officeDocument/2006/relationships/image" Target="../media/image85.png"/><Relationship Id="rId54" Type="http://schemas.openxmlformats.org/officeDocument/2006/relationships/image" Target="../media/image98.png"/><Relationship Id="rId62" Type="http://schemas.openxmlformats.org/officeDocument/2006/relationships/image" Target="../media/image106.png"/><Relationship Id="rId70" Type="http://schemas.openxmlformats.org/officeDocument/2006/relationships/image" Target="../media/image1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/Relationships>
</file>

<file path=ppt/slides/_rels/slide1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7.png"/><Relationship Id="rId18" Type="http://schemas.openxmlformats.org/officeDocument/2006/relationships/image" Target="../media/image62.jpeg"/><Relationship Id="rId26" Type="http://schemas.openxmlformats.org/officeDocument/2006/relationships/image" Target="../media/image70.png"/><Relationship Id="rId39" Type="http://schemas.openxmlformats.org/officeDocument/2006/relationships/image" Target="../media/image83.png"/><Relationship Id="rId21" Type="http://schemas.openxmlformats.org/officeDocument/2006/relationships/image" Target="../media/image65.png"/><Relationship Id="rId34" Type="http://schemas.openxmlformats.org/officeDocument/2006/relationships/image" Target="../media/image78.png"/><Relationship Id="rId42" Type="http://schemas.openxmlformats.org/officeDocument/2006/relationships/image" Target="../media/image86.png"/><Relationship Id="rId47" Type="http://schemas.openxmlformats.org/officeDocument/2006/relationships/image" Target="../media/image91.png"/><Relationship Id="rId50" Type="http://schemas.openxmlformats.org/officeDocument/2006/relationships/image" Target="../media/image94.png"/><Relationship Id="rId55" Type="http://schemas.openxmlformats.org/officeDocument/2006/relationships/image" Target="../media/image99.png"/><Relationship Id="rId63" Type="http://schemas.openxmlformats.org/officeDocument/2006/relationships/image" Target="../media/image107.png"/><Relationship Id="rId68" Type="http://schemas.openxmlformats.org/officeDocument/2006/relationships/image" Target="../media/image112.png"/><Relationship Id="rId7" Type="http://schemas.openxmlformats.org/officeDocument/2006/relationships/image" Target="../media/image51.png"/><Relationship Id="rId71" Type="http://schemas.openxmlformats.org/officeDocument/2006/relationships/image" Target="../media/image115.png"/><Relationship Id="rId2" Type="http://schemas.openxmlformats.org/officeDocument/2006/relationships/image" Target="../media/image47.png"/><Relationship Id="rId16" Type="http://schemas.openxmlformats.org/officeDocument/2006/relationships/image" Target="../media/image60.png"/><Relationship Id="rId29" Type="http://schemas.openxmlformats.org/officeDocument/2006/relationships/image" Target="../media/image73.png"/><Relationship Id="rId11" Type="http://schemas.openxmlformats.org/officeDocument/2006/relationships/image" Target="../media/image55.png"/><Relationship Id="rId24" Type="http://schemas.openxmlformats.org/officeDocument/2006/relationships/image" Target="../media/image68.png"/><Relationship Id="rId32" Type="http://schemas.openxmlformats.org/officeDocument/2006/relationships/image" Target="../media/image76.png"/><Relationship Id="rId37" Type="http://schemas.openxmlformats.org/officeDocument/2006/relationships/image" Target="../media/image81.png"/><Relationship Id="rId40" Type="http://schemas.openxmlformats.org/officeDocument/2006/relationships/image" Target="../media/image84.png"/><Relationship Id="rId45" Type="http://schemas.openxmlformats.org/officeDocument/2006/relationships/image" Target="../media/image89.png"/><Relationship Id="rId53" Type="http://schemas.openxmlformats.org/officeDocument/2006/relationships/image" Target="../media/image97.png"/><Relationship Id="rId58" Type="http://schemas.openxmlformats.org/officeDocument/2006/relationships/image" Target="../media/image102.png"/><Relationship Id="rId66" Type="http://schemas.openxmlformats.org/officeDocument/2006/relationships/image" Target="../media/image110.png"/><Relationship Id="rId74" Type="http://schemas.openxmlformats.org/officeDocument/2006/relationships/image" Target="../media/image118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23" Type="http://schemas.openxmlformats.org/officeDocument/2006/relationships/image" Target="../media/image67.png"/><Relationship Id="rId28" Type="http://schemas.openxmlformats.org/officeDocument/2006/relationships/image" Target="../media/image72.png"/><Relationship Id="rId36" Type="http://schemas.openxmlformats.org/officeDocument/2006/relationships/image" Target="../media/image80.png"/><Relationship Id="rId49" Type="http://schemas.openxmlformats.org/officeDocument/2006/relationships/image" Target="../media/image93.png"/><Relationship Id="rId57" Type="http://schemas.openxmlformats.org/officeDocument/2006/relationships/image" Target="../media/image101.png"/><Relationship Id="rId61" Type="http://schemas.openxmlformats.org/officeDocument/2006/relationships/image" Target="../media/image105.png"/><Relationship Id="rId10" Type="http://schemas.openxmlformats.org/officeDocument/2006/relationships/image" Target="../media/image54.png"/><Relationship Id="rId19" Type="http://schemas.openxmlformats.org/officeDocument/2006/relationships/image" Target="../media/image63.png"/><Relationship Id="rId31" Type="http://schemas.openxmlformats.org/officeDocument/2006/relationships/image" Target="../media/image75.png"/><Relationship Id="rId44" Type="http://schemas.openxmlformats.org/officeDocument/2006/relationships/image" Target="../media/image88.png"/><Relationship Id="rId52" Type="http://schemas.openxmlformats.org/officeDocument/2006/relationships/image" Target="../media/image96.png"/><Relationship Id="rId60" Type="http://schemas.openxmlformats.org/officeDocument/2006/relationships/image" Target="../media/image104.png"/><Relationship Id="rId65" Type="http://schemas.openxmlformats.org/officeDocument/2006/relationships/image" Target="../media/image109.png"/><Relationship Id="rId73" Type="http://schemas.openxmlformats.org/officeDocument/2006/relationships/image" Target="../media/image117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Relationship Id="rId22" Type="http://schemas.openxmlformats.org/officeDocument/2006/relationships/image" Target="../media/image66.png"/><Relationship Id="rId27" Type="http://schemas.openxmlformats.org/officeDocument/2006/relationships/image" Target="../media/image71.png"/><Relationship Id="rId30" Type="http://schemas.openxmlformats.org/officeDocument/2006/relationships/image" Target="../media/image74.png"/><Relationship Id="rId35" Type="http://schemas.openxmlformats.org/officeDocument/2006/relationships/image" Target="../media/image79.png"/><Relationship Id="rId43" Type="http://schemas.openxmlformats.org/officeDocument/2006/relationships/image" Target="../media/image87.png"/><Relationship Id="rId48" Type="http://schemas.openxmlformats.org/officeDocument/2006/relationships/image" Target="../media/image92.png"/><Relationship Id="rId56" Type="http://schemas.openxmlformats.org/officeDocument/2006/relationships/image" Target="../media/image100.png"/><Relationship Id="rId64" Type="http://schemas.openxmlformats.org/officeDocument/2006/relationships/image" Target="../media/image108.png"/><Relationship Id="rId69" Type="http://schemas.openxmlformats.org/officeDocument/2006/relationships/image" Target="../media/image113.png"/><Relationship Id="rId8" Type="http://schemas.openxmlformats.org/officeDocument/2006/relationships/image" Target="../media/image52.png"/><Relationship Id="rId51" Type="http://schemas.openxmlformats.org/officeDocument/2006/relationships/image" Target="../media/image95.png"/><Relationship Id="rId72" Type="http://schemas.openxmlformats.org/officeDocument/2006/relationships/image" Target="../media/image116.png"/><Relationship Id="rId3" Type="http://schemas.openxmlformats.org/officeDocument/2006/relationships/image" Target="../media/image46.jpe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5" Type="http://schemas.openxmlformats.org/officeDocument/2006/relationships/image" Target="../media/image69.png"/><Relationship Id="rId33" Type="http://schemas.openxmlformats.org/officeDocument/2006/relationships/image" Target="../media/image77.png"/><Relationship Id="rId38" Type="http://schemas.openxmlformats.org/officeDocument/2006/relationships/image" Target="../media/image82.png"/><Relationship Id="rId46" Type="http://schemas.openxmlformats.org/officeDocument/2006/relationships/image" Target="../media/image90.png"/><Relationship Id="rId59" Type="http://schemas.openxmlformats.org/officeDocument/2006/relationships/image" Target="../media/image103.png"/><Relationship Id="rId67" Type="http://schemas.openxmlformats.org/officeDocument/2006/relationships/image" Target="../media/image111.png"/><Relationship Id="rId20" Type="http://schemas.openxmlformats.org/officeDocument/2006/relationships/image" Target="../media/image64.png"/><Relationship Id="rId41" Type="http://schemas.openxmlformats.org/officeDocument/2006/relationships/image" Target="../media/image85.png"/><Relationship Id="rId54" Type="http://schemas.openxmlformats.org/officeDocument/2006/relationships/image" Target="../media/image98.png"/><Relationship Id="rId62" Type="http://schemas.openxmlformats.org/officeDocument/2006/relationships/image" Target="../media/image106.png"/><Relationship Id="rId70" Type="http://schemas.openxmlformats.org/officeDocument/2006/relationships/image" Target="../media/image1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7.png"/><Relationship Id="rId18" Type="http://schemas.openxmlformats.org/officeDocument/2006/relationships/image" Target="../media/image62.jpeg"/><Relationship Id="rId26" Type="http://schemas.openxmlformats.org/officeDocument/2006/relationships/image" Target="../media/image70.png"/><Relationship Id="rId39" Type="http://schemas.openxmlformats.org/officeDocument/2006/relationships/image" Target="../media/image83.png"/><Relationship Id="rId21" Type="http://schemas.openxmlformats.org/officeDocument/2006/relationships/image" Target="../media/image65.png"/><Relationship Id="rId34" Type="http://schemas.openxmlformats.org/officeDocument/2006/relationships/image" Target="../media/image78.png"/><Relationship Id="rId42" Type="http://schemas.openxmlformats.org/officeDocument/2006/relationships/image" Target="../media/image86.png"/><Relationship Id="rId47" Type="http://schemas.openxmlformats.org/officeDocument/2006/relationships/image" Target="../media/image91.png"/><Relationship Id="rId50" Type="http://schemas.openxmlformats.org/officeDocument/2006/relationships/image" Target="../media/image94.png"/><Relationship Id="rId55" Type="http://schemas.openxmlformats.org/officeDocument/2006/relationships/image" Target="../media/image99.png"/><Relationship Id="rId63" Type="http://schemas.openxmlformats.org/officeDocument/2006/relationships/image" Target="../media/image107.png"/><Relationship Id="rId68" Type="http://schemas.openxmlformats.org/officeDocument/2006/relationships/image" Target="../media/image112.png"/><Relationship Id="rId7" Type="http://schemas.openxmlformats.org/officeDocument/2006/relationships/image" Target="../media/image51.png"/><Relationship Id="rId71" Type="http://schemas.openxmlformats.org/officeDocument/2006/relationships/image" Target="../media/image115.png"/><Relationship Id="rId2" Type="http://schemas.openxmlformats.org/officeDocument/2006/relationships/image" Target="../media/image47.png"/><Relationship Id="rId16" Type="http://schemas.openxmlformats.org/officeDocument/2006/relationships/image" Target="../media/image60.png"/><Relationship Id="rId29" Type="http://schemas.openxmlformats.org/officeDocument/2006/relationships/image" Target="../media/image73.png"/><Relationship Id="rId11" Type="http://schemas.openxmlformats.org/officeDocument/2006/relationships/image" Target="../media/image55.png"/><Relationship Id="rId24" Type="http://schemas.openxmlformats.org/officeDocument/2006/relationships/image" Target="../media/image68.png"/><Relationship Id="rId32" Type="http://schemas.openxmlformats.org/officeDocument/2006/relationships/image" Target="../media/image76.png"/><Relationship Id="rId37" Type="http://schemas.openxmlformats.org/officeDocument/2006/relationships/image" Target="../media/image81.png"/><Relationship Id="rId40" Type="http://schemas.openxmlformats.org/officeDocument/2006/relationships/image" Target="../media/image84.png"/><Relationship Id="rId45" Type="http://schemas.openxmlformats.org/officeDocument/2006/relationships/image" Target="../media/image89.png"/><Relationship Id="rId53" Type="http://schemas.openxmlformats.org/officeDocument/2006/relationships/image" Target="../media/image97.png"/><Relationship Id="rId58" Type="http://schemas.openxmlformats.org/officeDocument/2006/relationships/image" Target="../media/image102.png"/><Relationship Id="rId66" Type="http://schemas.openxmlformats.org/officeDocument/2006/relationships/image" Target="../media/image110.png"/><Relationship Id="rId74" Type="http://schemas.openxmlformats.org/officeDocument/2006/relationships/image" Target="../media/image118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23" Type="http://schemas.openxmlformats.org/officeDocument/2006/relationships/image" Target="../media/image67.png"/><Relationship Id="rId28" Type="http://schemas.openxmlformats.org/officeDocument/2006/relationships/image" Target="../media/image72.png"/><Relationship Id="rId36" Type="http://schemas.openxmlformats.org/officeDocument/2006/relationships/image" Target="../media/image80.png"/><Relationship Id="rId49" Type="http://schemas.openxmlformats.org/officeDocument/2006/relationships/image" Target="../media/image93.png"/><Relationship Id="rId57" Type="http://schemas.openxmlformats.org/officeDocument/2006/relationships/image" Target="../media/image101.png"/><Relationship Id="rId61" Type="http://schemas.openxmlformats.org/officeDocument/2006/relationships/image" Target="../media/image105.png"/><Relationship Id="rId10" Type="http://schemas.openxmlformats.org/officeDocument/2006/relationships/image" Target="../media/image54.png"/><Relationship Id="rId19" Type="http://schemas.openxmlformats.org/officeDocument/2006/relationships/image" Target="../media/image63.png"/><Relationship Id="rId31" Type="http://schemas.openxmlformats.org/officeDocument/2006/relationships/image" Target="../media/image75.png"/><Relationship Id="rId44" Type="http://schemas.openxmlformats.org/officeDocument/2006/relationships/image" Target="../media/image88.png"/><Relationship Id="rId52" Type="http://schemas.openxmlformats.org/officeDocument/2006/relationships/image" Target="../media/image96.png"/><Relationship Id="rId60" Type="http://schemas.openxmlformats.org/officeDocument/2006/relationships/image" Target="../media/image104.png"/><Relationship Id="rId65" Type="http://schemas.openxmlformats.org/officeDocument/2006/relationships/image" Target="../media/image109.png"/><Relationship Id="rId73" Type="http://schemas.openxmlformats.org/officeDocument/2006/relationships/image" Target="../media/image117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Relationship Id="rId22" Type="http://schemas.openxmlformats.org/officeDocument/2006/relationships/image" Target="../media/image66.png"/><Relationship Id="rId27" Type="http://schemas.openxmlformats.org/officeDocument/2006/relationships/image" Target="../media/image71.png"/><Relationship Id="rId30" Type="http://schemas.openxmlformats.org/officeDocument/2006/relationships/image" Target="../media/image74.png"/><Relationship Id="rId35" Type="http://schemas.openxmlformats.org/officeDocument/2006/relationships/image" Target="../media/image79.png"/><Relationship Id="rId43" Type="http://schemas.openxmlformats.org/officeDocument/2006/relationships/image" Target="../media/image87.png"/><Relationship Id="rId48" Type="http://schemas.openxmlformats.org/officeDocument/2006/relationships/image" Target="../media/image92.png"/><Relationship Id="rId56" Type="http://schemas.openxmlformats.org/officeDocument/2006/relationships/image" Target="../media/image100.png"/><Relationship Id="rId64" Type="http://schemas.openxmlformats.org/officeDocument/2006/relationships/image" Target="../media/image108.png"/><Relationship Id="rId69" Type="http://schemas.openxmlformats.org/officeDocument/2006/relationships/image" Target="../media/image113.png"/><Relationship Id="rId8" Type="http://schemas.openxmlformats.org/officeDocument/2006/relationships/image" Target="../media/image52.png"/><Relationship Id="rId51" Type="http://schemas.openxmlformats.org/officeDocument/2006/relationships/image" Target="../media/image95.png"/><Relationship Id="rId72" Type="http://schemas.openxmlformats.org/officeDocument/2006/relationships/image" Target="../media/image116.png"/><Relationship Id="rId3" Type="http://schemas.openxmlformats.org/officeDocument/2006/relationships/image" Target="../media/image46.jpe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5" Type="http://schemas.openxmlformats.org/officeDocument/2006/relationships/image" Target="../media/image69.png"/><Relationship Id="rId33" Type="http://schemas.openxmlformats.org/officeDocument/2006/relationships/image" Target="../media/image77.png"/><Relationship Id="rId38" Type="http://schemas.openxmlformats.org/officeDocument/2006/relationships/image" Target="../media/image82.png"/><Relationship Id="rId46" Type="http://schemas.openxmlformats.org/officeDocument/2006/relationships/image" Target="../media/image90.png"/><Relationship Id="rId59" Type="http://schemas.openxmlformats.org/officeDocument/2006/relationships/image" Target="../media/image103.png"/><Relationship Id="rId67" Type="http://schemas.openxmlformats.org/officeDocument/2006/relationships/image" Target="../media/image111.png"/><Relationship Id="rId20" Type="http://schemas.openxmlformats.org/officeDocument/2006/relationships/image" Target="../media/image64.png"/><Relationship Id="rId41" Type="http://schemas.openxmlformats.org/officeDocument/2006/relationships/image" Target="../media/image85.png"/><Relationship Id="rId54" Type="http://schemas.openxmlformats.org/officeDocument/2006/relationships/image" Target="../media/image98.png"/><Relationship Id="rId62" Type="http://schemas.openxmlformats.org/officeDocument/2006/relationships/image" Target="../media/image106.png"/><Relationship Id="rId70" Type="http://schemas.openxmlformats.org/officeDocument/2006/relationships/image" Target="../media/image114.png"/><Relationship Id="rId75" Type="http://schemas.openxmlformats.org/officeDocument/2006/relationships/image" Target="../media/image1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6.jpe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6.jpeg"/><Relationship Id="rId7" Type="http://schemas.openxmlformats.org/officeDocument/2006/relationships/image" Target="../media/image5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6.png"/><Relationship Id="rId4" Type="http://schemas.openxmlformats.org/officeDocument/2006/relationships/image" Target="../media/image49.png"/><Relationship Id="rId9" Type="http://schemas.openxmlformats.org/officeDocument/2006/relationships/image" Target="../media/image55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6.jpeg"/><Relationship Id="rId7" Type="http://schemas.openxmlformats.org/officeDocument/2006/relationships/image" Target="../media/image5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openxmlformats.org/officeDocument/2006/relationships/image" Target="../media/image57.png"/><Relationship Id="rId5" Type="http://schemas.openxmlformats.org/officeDocument/2006/relationships/image" Target="../media/image50.png"/><Relationship Id="rId10" Type="http://schemas.openxmlformats.org/officeDocument/2006/relationships/image" Target="../media/image56.png"/><Relationship Id="rId4" Type="http://schemas.openxmlformats.org/officeDocument/2006/relationships/image" Target="../media/image49.png"/><Relationship Id="rId9" Type="http://schemas.openxmlformats.org/officeDocument/2006/relationships/image" Target="../media/image55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6.jpe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openxmlformats.org/officeDocument/2006/relationships/image" Target="../media/image57.png"/><Relationship Id="rId5" Type="http://schemas.openxmlformats.org/officeDocument/2006/relationships/image" Target="../media/image50.png"/><Relationship Id="rId10" Type="http://schemas.openxmlformats.org/officeDocument/2006/relationships/image" Target="../media/image56.png"/><Relationship Id="rId4" Type="http://schemas.openxmlformats.org/officeDocument/2006/relationships/image" Target="../media/image49.png"/><Relationship Id="rId9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46.jpe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openxmlformats.org/officeDocument/2006/relationships/image" Target="../media/image57.png"/><Relationship Id="rId5" Type="http://schemas.openxmlformats.org/officeDocument/2006/relationships/image" Target="../media/image50.png"/><Relationship Id="rId10" Type="http://schemas.openxmlformats.org/officeDocument/2006/relationships/image" Target="../media/image56.png"/><Relationship Id="rId4" Type="http://schemas.openxmlformats.org/officeDocument/2006/relationships/image" Target="../media/image49.png"/><Relationship Id="rId9" Type="http://schemas.openxmlformats.org/officeDocument/2006/relationships/image" Target="../media/image55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46.jpe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openxmlformats.org/officeDocument/2006/relationships/image" Target="../media/image57.png"/><Relationship Id="rId5" Type="http://schemas.openxmlformats.org/officeDocument/2006/relationships/image" Target="../media/image50.png"/><Relationship Id="rId10" Type="http://schemas.openxmlformats.org/officeDocument/2006/relationships/image" Target="../media/image56.png"/><Relationship Id="rId4" Type="http://schemas.openxmlformats.org/officeDocument/2006/relationships/image" Target="../media/image49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60.png"/><Relationship Id="rId3" Type="http://schemas.openxmlformats.org/officeDocument/2006/relationships/image" Target="../media/image46.jpeg"/><Relationship Id="rId7" Type="http://schemas.openxmlformats.org/officeDocument/2006/relationships/image" Target="../media/image53.png"/><Relationship Id="rId12" Type="http://schemas.openxmlformats.org/officeDocument/2006/relationships/image" Target="../media/image5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openxmlformats.org/officeDocument/2006/relationships/image" Target="../media/image58.png"/><Relationship Id="rId5" Type="http://schemas.openxmlformats.org/officeDocument/2006/relationships/image" Target="../media/image50.png"/><Relationship Id="rId10" Type="http://schemas.openxmlformats.org/officeDocument/2006/relationships/image" Target="../media/image57.png"/><Relationship Id="rId4" Type="http://schemas.openxmlformats.org/officeDocument/2006/relationships/image" Target="../media/image49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1.png"/><Relationship Id="rId3" Type="http://schemas.openxmlformats.org/officeDocument/2006/relationships/image" Target="../media/image46.jpeg"/><Relationship Id="rId7" Type="http://schemas.openxmlformats.org/officeDocument/2006/relationships/image" Target="../media/image54.png"/><Relationship Id="rId12" Type="http://schemas.openxmlformats.org/officeDocument/2006/relationships/image" Target="../media/image6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openxmlformats.org/officeDocument/2006/relationships/image" Target="../media/image59.png"/><Relationship Id="rId5" Type="http://schemas.openxmlformats.org/officeDocument/2006/relationships/image" Target="../media/image51.png"/><Relationship Id="rId10" Type="http://schemas.openxmlformats.org/officeDocument/2006/relationships/image" Target="../media/image58.png"/><Relationship Id="rId4" Type="http://schemas.openxmlformats.org/officeDocument/2006/relationships/image" Target="../media/image49.png"/><Relationship Id="rId9" Type="http://schemas.openxmlformats.org/officeDocument/2006/relationships/image" Target="../media/image57.png"/><Relationship Id="rId14" Type="http://schemas.openxmlformats.org/officeDocument/2006/relationships/image" Target="../media/image62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3" Type="http://schemas.openxmlformats.org/officeDocument/2006/relationships/image" Target="../media/image46.jpe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jpeg"/><Relationship Id="rId2" Type="http://schemas.openxmlformats.org/officeDocument/2006/relationships/image" Target="../media/image47.pn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46.jpe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" Type="http://schemas.openxmlformats.org/officeDocument/2006/relationships/image" Target="../media/image47.png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1.png"/><Relationship Id="rId15" Type="http://schemas.openxmlformats.org/officeDocument/2006/relationships/image" Target="../media/image62.jpeg"/><Relationship Id="rId10" Type="http://schemas.openxmlformats.org/officeDocument/2006/relationships/image" Target="../media/image57.png"/><Relationship Id="rId4" Type="http://schemas.openxmlformats.org/officeDocument/2006/relationships/image" Target="../media/image49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18" Type="http://schemas.openxmlformats.org/officeDocument/2006/relationships/image" Target="../media/image65.png"/><Relationship Id="rId3" Type="http://schemas.openxmlformats.org/officeDocument/2006/relationships/image" Target="../media/image46.jpe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" Type="http://schemas.openxmlformats.org/officeDocument/2006/relationships/image" Target="../media/image47.png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1.png"/><Relationship Id="rId15" Type="http://schemas.openxmlformats.org/officeDocument/2006/relationships/image" Target="../media/image62.jpeg"/><Relationship Id="rId10" Type="http://schemas.openxmlformats.org/officeDocument/2006/relationships/image" Target="../media/image57.png"/><Relationship Id="rId4" Type="http://schemas.openxmlformats.org/officeDocument/2006/relationships/image" Target="../media/image49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18" Type="http://schemas.openxmlformats.org/officeDocument/2006/relationships/image" Target="../media/image65.png"/><Relationship Id="rId3" Type="http://schemas.openxmlformats.org/officeDocument/2006/relationships/image" Target="../media/image46.jpe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" Type="http://schemas.openxmlformats.org/officeDocument/2006/relationships/image" Target="../media/image47.png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1.png"/><Relationship Id="rId15" Type="http://schemas.openxmlformats.org/officeDocument/2006/relationships/image" Target="../media/image62.jpeg"/><Relationship Id="rId10" Type="http://schemas.openxmlformats.org/officeDocument/2006/relationships/image" Target="../media/image57.png"/><Relationship Id="rId19" Type="http://schemas.openxmlformats.org/officeDocument/2006/relationships/image" Target="../media/image66.png"/><Relationship Id="rId4" Type="http://schemas.openxmlformats.org/officeDocument/2006/relationships/image" Target="../media/image49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18" Type="http://schemas.openxmlformats.org/officeDocument/2006/relationships/image" Target="../media/image65.png"/><Relationship Id="rId3" Type="http://schemas.openxmlformats.org/officeDocument/2006/relationships/image" Target="../media/image46.jpe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" Type="http://schemas.openxmlformats.org/officeDocument/2006/relationships/image" Target="../media/image47.png"/><Relationship Id="rId16" Type="http://schemas.openxmlformats.org/officeDocument/2006/relationships/image" Target="../media/image63.png"/><Relationship Id="rId20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1.png"/><Relationship Id="rId15" Type="http://schemas.openxmlformats.org/officeDocument/2006/relationships/image" Target="../media/image62.jpeg"/><Relationship Id="rId10" Type="http://schemas.openxmlformats.org/officeDocument/2006/relationships/image" Target="../media/image57.png"/><Relationship Id="rId19" Type="http://schemas.openxmlformats.org/officeDocument/2006/relationships/image" Target="../media/image66.png"/><Relationship Id="rId4" Type="http://schemas.openxmlformats.org/officeDocument/2006/relationships/image" Target="../media/image49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18" Type="http://schemas.openxmlformats.org/officeDocument/2006/relationships/image" Target="../media/image65.png"/><Relationship Id="rId3" Type="http://schemas.openxmlformats.org/officeDocument/2006/relationships/image" Target="../media/image46.jpeg"/><Relationship Id="rId21" Type="http://schemas.openxmlformats.org/officeDocument/2006/relationships/image" Target="../media/image68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" Type="http://schemas.openxmlformats.org/officeDocument/2006/relationships/image" Target="../media/image47.png"/><Relationship Id="rId16" Type="http://schemas.openxmlformats.org/officeDocument/2006/relationships/image" Target="../media/image63.png"/><Relationship Id="rId20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1.png"/><Relationship Id="rId15" Type="http://schemas.openxmlformats.org/officeDocument/2006/relationships/image" Target="../media/image62.jpeg"/><Relationship Id="rId10" Type="http://schemas.openxmlformats.org/officeDocument/2006/relationships/image" Target="../media/image57.png"/><Relationship Id="rId19" Type="http://schemas.openxmlformats.org/officeDocument/2006/relationships/image" Target="../media/image66.png"/><Relationship Id="rId4" Type="http://schemas.openxmlformats.org/officeDocument/2006/relationships/image" Target="../media/image49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18" Type="http://schemas.openxmlformats.org/officeDocument/2006/relationships/image" Target="../media/image65.png"/><Relationship Id="rId3" Type="http://schemas.openxmlformats.org/officeDocument/2006/relationships/image" Target="../media/image46.jpeg"/><Relationship Id="rId21" Type="http://schemas.openxmlformats.org/officeDocument/2006/relationships/image" Target="../media/image68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" Type="http://schemas.openxmlformats.org/officeDocument/2006/relationships/image" Target="../media/image47.png"/><Relationship Id="rId16" Type="http://schemas.openxmlformats.org/officeDocument/2006/relationships/image" Target="../media/image63.png"/><Relationship Id="rId20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1.png"/><Relationship Id="rId15" Type="http://schemas.openxmlformats.org/officeDocument/2006/relationships/image" Target="../media/image62.jpeg"/><Relationship Id="rId10" Type="http://schemas.openxmlformats.org/officeDocument/2006/relationships/image" Target="../media/image57.png"/><Relationship Id="rId19" Type="http://schemas.openxmlformats.org/officeDocument/2006/relationships/image" Target="../media/image66.png"/><Relationship Id="rId4" Type="http://schemas.openxmlformats.org/officeDocument/2006/relationships/image" Target="../media/image49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Relationship Id="rId22" Type="http://schemas.openxmlformats.org/officeDocument/2006/relationships/image" Target="../media/image69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3" Type="http://schemas.openxmlformats.org/officeDocument/2006/relationships/image" Target="../media/image49.png"/><Relationship Id="rId7" Type="http://schemas.openxmlformats.org/officeDocument/2006/relationships/image" Target="../media/image57.png"/><Relationship Id="rId12" Type="http://schemas.openxmlformats.org/officeDocument/2006/relationships/image" Target="../media/image62.jpeg"/><Relationship Id="rId17" Type="http://schemas.openxmlformats.org/officeDocument/2006/relationships/image" Target="../media/image67.png"/><Relationship Id="rId2" Type="http://schemas.openxmlformats.org/officeDocument/2006/relationships/image" Target="../media/image46.jpeg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61.png"/><Relationship Id="rId5" Type="http://schemas.openxmlformats.org/officeDocument/2006/relationships/image" Target="../media/image53.png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19" Type="http://schemas.openxmlformats.org/officeDocument/2006/relationships/image" Target="../media/image69.png"/><Relationship Id="rId4" Type="http://schemas.openxmlformats.org/officeDocument/2006/relationships/image" Target="../media/image51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69.png"/><Relationship Id="rId3" Type="http://schemas.openxmlformats.org/officeDocument/2006/relationships/image" Target="../media/image49.png"/><Relationship Id="rId7" Type="http://schemas.openxmlformats.org/officeDocument/2006/relationships/image" Target="../media/image61.png"/><Relationship Id="rId12" Type="http://schemas.openxmlformats.org/officeDocument/2006/relationships/image" Target="../media/image68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image" Target="../media/image67.png"/><Relationship Id="rId5" Type="http://schemas.openxmlformats.org/officeDocument/2006/relationships/image" Target="../media/image57.png"/><Relationship Id="rId15" Type="http://schemas.openxmlformats.org/officeDocument/2006/relationships/image" Target="../media/image71.png"/><Relationship Id="rId10" Type="http://schemas.openxmlformats.org/officeDocument/2006/relationships/image" Target="../media/image66.png"/><Relationship Id="rId4" Type="http://schemas.openxmlformats.org/officeDocument/2006/relationships/image" Target="../media/image54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69.png"/><Relationship Id="rId3" Type="http://schemas.openxmlformats.org/officeDocument/2006/relationships/image" Target="../media/image49.png"/><Relationship Id="rId7" Type="http://schemas.openxmlformats.org/officeDocument/2006/relationships/image" Target="../media/image61.png"/><Relationship Id="rId12" Type="http://schemas.openxmlformats.org/officeDocument/2006/relationships/image" Target="../media/image68.png"/><Relationship Id="rId2" Type="http://schemas.openxmlformats.org/officeDocument/2006/relationships/image" Target="../media/image46.jpeg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image" Target="../media/image67.png"/><Relationship Id="rId5" Type="http://schemas.openxmlformats.org/officeDocument/2006/relationships/image" Target="../media/image57.png"/><Relationship Id="rId15" Type="http://schemas.openxmlformats.org/officeDocument/2006/relationships/image" Target="../media/image71.png"/><Relationship Id="rId10" Type="http://schemas.openxmlformats.org/officeDocument/2006/relationships/image" Target="../media/image66.png"/><Relationship Id="rId4" Type="http://schemas.openxmlformats.org/officeDocument/2006/relationships/image" Target="../media/image54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49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51.png"/><Relationship Id="rId9" Type="http://schemas.openxmlformats.org/officeDocument/2006/relationships/image" Target="../media/image70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image" Target="../media/image49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51.png"/><Relationship Id="rId9" Type="http://schemas.openxmlformats.org/officeDocument/2006/relationships/image" Target="../media/image70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51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5" Type="http://schemas.openxmlformats.org/officeDocument/2006/relationships/image" Target="../media/image7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Relationship Id="rId14" Type="http://schemas.openxmlformats.org/officeDocument/2006/relationships/image" Target="../media/image7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image" Target="../media/image49.png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5" Type="http://schemas.openxmlformats.org/officeDocument/2006/relationships/image" Target="../media/image7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17" Type="http://schemas.openxmlformats.org/officeDocument/2006/relationships/image" Target="../media/image80.png"/><Relationship Id="rId2" Type="http://schemas.openxmlformats.org/officeDocument/2006/relationships/image" Target="../media/image49.png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5" Type="http://schemas.openxmlformats.org/officeDocument/2006/relationships/image" Target="../media/image7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17" Type="http://schemas.openxmlformats.org/officeDocument/2006/relationships/image" Target="../media/image81.png"/><Relationship Id="rId2" Type="http://schemas.openxmlformats.org/officeDocument/2006/relationships/image" Target="../media/image49.png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5" Type="http://schemas.openxmlformats.org/officeDocument/2006/relationships/image" Target="../media/image7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Relationship Id="rId14" Type="http://schemas.openxmlformats.org/officeDocument/2006/relationships/image" Target="../media/image78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18" Type="http://schemas.openxmlformats.org/officeDocument/2006/relationships/image" Target="../media/image8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17" Type="http://schemas.openxmlformats.org/officeDocument/2006/relationships/image" Target="../media/image81.png"/><Relationship Id="rId2" Type="http://schemas.openxmlformats.org/officeDocument/2006/relationships/image" Target="../media/image49.png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5" Type="http://schemas.openxmlformats.org/officeDocument/2006/relationships/image" Target="../media/image7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Relationship Id="rId14" Type="http://schemas.openxmlformats.org/officeDocument/2006/relationships/image" Target="../media/image78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18" Type="http://schemas.openxmlformats.org/officeDocument/2006/relationships/image" Target="../media/image8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17" Type="http://schemas.openxmlformats.org/officeDocument/2006/relationships/image" Target="../media/image81.png"/><Relationship Id="rId2" Type="http://schemas.openxmlformats.org/officeDocument/2006/relationships/image" Target="../media/image49.png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5" Type="http://schemas.openxmlformats.org/officeDocument/2006/relationships/image" Target="../media/image79.png"/><Relationship Id="rId10" Type="http://schemas.openxmlformats.org/officeDocument/2006/relationships/image" Target="../media/image74.png"/><Relationship Id="rId19" Type="http://schemas.openxmlformats.org/officeDocument/2006/relationships/image" Target="../media/image83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Relationship Id="rId14" Type="http://schemas.openxmlformats.org/officeDocument/2006/relationships/image" Target="../media/image78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18" Type="http://schemas.openxmlformats.org/officeDocument/2006/relationships/image" Target="../media/image82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6.png"/><Relationship Id="rId17" Type="http://schemas.openxmlformats.org/officeDocument/2006/relationships/image" Target="../media/image81.png"/><Relationship Id="rId2" Type="http://schemas.openxmlformats.org/officeDocument/2006/relationships/image" Target="../media/image49.png"/><Relationship Id="rId16" Type="http://schemas.openxmlformats.org/officeDocument/2006/relationships/image" Target="../media/image80.png"/><Relationship Id="rId20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11" Type="http://schemas.openxmlformats.org/officeDocument/2006/relationships/image" Target="../media/image75.png"/><Relationship Id="rId5" Type="http://schemas.openxmlformats.org/officeDocument/2006/relationships/image" Target="../media/image68.png"/><Relationship Id="rId15" Type="http://schemas.openxmlformats.org/officeDocument/2006/relationships/image" Target="../media/image79.png"/><Relationship Id="rId10" Type="http://schemas.openxmlformats.org/officeDocument/2006/relationships/image" Target="../media/image74.png"/><Relationship Id="rId19" Type="http://schemas.openxmlformats.org/officeDocument/2006/relationships/image" Target="../media/image83.png"/><Relationship Id="rId4" Type="http://schemas.openxmlformats.org/officeDocument/2006/relationships/image" Target="../media/image67.png"/><Relationship Id="rId9" Type="http://schemas.openxmlformats.org/officeDocument/2006/relationships/image" Target="../media/image73.png"/><Relationship Id="rId14" Type="http://schemas.openxmlformats.org/officeDocument/2006/relationships/image" Target="../media/image78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18" Type="http://schemas.openxmlformats.org/officeDocument/2006/relationships/image" Target="../media/image82.png"/><Relationship Id="rId3" Type="http://schemas.openxmlformats.org/officeDocument/2006/relationships/image" Target="../media/image67.png"/><Relationship Id="rId21" Type="http://schemas.openxmlformats.org/officeDocument/2006/relationships/image" Target="../media/image85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17" Type="http://schemas.openxmlformats.org/officeDocument/2006/relationships/image" Target="../media/image81.png"/><Relationship Id="rId2" Type="http://schemas.openxmlformats.org/officeDocument/2006/relationships/image" Target="../media/image49.png"/><Relationship Id="rId16" Type="http://schemas.openxmlformats.org/officeDocument/2006/relationships/image" Target="../media/image80.png"/><Relationship Id="rId20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5" Type="http://schemas.openxmlformats.org/officeDocument/2006/relationships/image" Target="../media/image79.png"/><Relationship Id="rId10" Type="http://schemas.openxmlformats.org/officeDocument/2006/relationships/image" Target="../media/image74.png"/><Relationship Id="rId19" Type="http://schemas.openxmlformats.org/officeDocument/2006/relationships/image" Target="../media/image83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Relationship Id="rId14" Type="http://schemas.openxmlformats.org/officeDocument/2006/relationships/image" Target="../media/image78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18" Type="http://schemas.openxmlformats.org/officeDocument/2006/relationships/image" Target="../media/image82.png"/><Relationship Id="rId3" Type="http://schemas.openxmlformats.org/officeDocument/2006/relationships/image" Target="../media/image66.png"/><Relationship Id="rId21" Type="http://schemas.openxmlformats.org/officeDocument/2006/relationships/image" Target="../media/image85.png"/><Relationship Id="rId7" Type="http://schemas.openxmlformats.org/officeDocument/2006/relationships/image" Target="../media/image70.png"/><Relationship Id="rId12" Type="http://schemas.openxmlformats.org/officeDocument/2006/relationships/image" Target="../media/image76.png"/><Relationship Id="rId17" Type="http://schemas.openxmlformats.org/officeDocument/2006/relationships/image" Target="../media/image81.png"/><Relationship Id="rId2" Type="http://schemas.openxmlformats.org/officeDocument/2006/relationships/image" Target="../media/image49.png"/><Relationship Id="rId16" Type="http://schemas.openxmlformats.org/officeDocument/2006/relationships/image" Target="../media/image80.png"/><Relationship Id="rId20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11" Type="http://schemas.openxmlformats.org/officeDocument/2006/relationships/image" Target="../media/image75.png"/><Relationship Id="rId5" Type="http://schemas.openxmlformats.org/officeDocument/2006/relationships/image" Target="../media/image68.png"/><Relationship Id="rId15" Type="http://schemas.openxmlformats.org/officeDocument/2006/relationships/image" Target="../media/image79.png"/><Relationship Id="rId10" Type="http://schemas.openxmlformats.org/officeDocument/2006/relationships/image" Target="../media/image74.png"/><Relationship Id="rId19" Type="http://schemas.openxmlformats.org/officeDocument/2006/relationships/image" Target="../media/image83.png"/><Relationship Id="rId4" Type="http://schemas.openxmlformats.org/officeDocument/2006/relationships/image" Target="../media/image67.png"/><Relationship Id="rId9" Type="http://schemas.openxmlformats.org/officeDocument/2006/relationships/image" Target="../media/image73.png"/><Relationship Id="rId14" Type="http://schemas.openxmlformats.org/officeDocument/2006/relationships/image" Target="../media/image78.png"/><Relationship Id="rId22" Type="http://schemas.openxmlformats.org/officeDocument/2006/relationships/image" Target="../media/image86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18" Type="http://schemas.openxmlformats.org/officeDocument/2006/relationships/image" Target="../media/image81.png"/><Relationship Id="rId3" Type="http://schemas.openxmlformats.org/officeDocument/2006/relationships/image" Target="../media/image66.png"/><Relationship Id="rId21" Type="http://schemas.openxmlformats.org/officeDocument/2006/relationships/image" Target="../media/image84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17" Type="http://schemas.openxmlformats.org/officeDocument/2006/relationships/image" Target="../media/image80.png"/><Relationship Id="rId2" Type="http://schemas.openxmlformats.org/officeDocument/2006/relationships/image" Target="../media/image49.png"/><Relationship Id="rId16" Type="http://schemas.openxmlformats.org/officeDocument/2006/relationships/image" Target="../media/image79.png"/><Relationship Id="rId20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24" Type="http://schemas.openxmlformats.org/officeDocument/2006/relationships/image" Target="../media/image87.png"/><Relationship Id="rId5" Type="http://schemas.openxmlformats.org/officeDocument/2006/relationships/image" Target="../media/image68.png"/><Relationship Id="rId15" Type="http://schemas.openxmlformats.org/officeDocument/2006/relationships/image" Target="../media/image78.png"/><Relationship Id="rId23" Type="http://schemas.openxmlformats.org/officeDocument/2006/relationships/image" Target="../media/image86.png"/><Relationship Id="rId10" Type="http://schemas.openxmlformats.org/officeDocument/2006/relationships/image" Target="../media/image73.png"/><Relationship Id="rId19" Type="http://schemas.openxmlformats.org/officeDocument/2006/relationships/image" Target="../media/image82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Relationship Id="rId22" Type="http://schemas.openxmlformats.org/officeDocument/2006/relationships/image" Target="../media/image85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18" Type="http://schemas.openxmlformats.org/officeDocument/2006/relationships/image" Target="../media/image81.png"/><Relationship Id="rId3" Type="http://schemas.openxmlformats.org/officeDocument/2006/relationships/image" Target="../media/image66.png"/><Relationship Id="rId21" Type="http://schemas.openxmlformats.org/officeDocument/2006/relationships/image" Target="../media/image84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17" Type="http://schemas.openxmlformats.org/officeDocument/2006/relationships/image" Target="../media/image80.png"/><Relationship Id="rId25" Type="http://schemas.openxmlformats.org/officeDocument/2006/relationships/image" Target="../media/image88.png"/><Relationship Id="rId2" Type="http://schemas.openxmlformats.org/officeDocument/2006/relationships/image" Target="../media/image49.png"/><Relationship Id="rId16" Type="http://schemas.openxmlformats.org/officeDocument/2006/relationships/image" Target="../media/image79.png"/><Relationship Id="rId20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24" Type="http://schemas.openxmlformats.org/officeDocument/2006/relationships/image" Target="../media/image87.png"/><Relationship Id="rId5" Type="http://schemas.openxmlformats.org/officeDocument/2006/relationships/image" Target="../media/image68.png"/><Relationship Id="rId15" Type="http://schemas.openxmlformats.org/officeDocument/2006/relationships/image" Target="../media/image78.png"/><Relationship Id="rId23" Type="http://schemas.openxmlformats.org/officeDocument/2006/relationships/image" Target="../media/image86.png"/><Relationship Id="rId10" Type="http://schemas.openxmlformats.org/officeDocument/2006/relationships/image" Target="../media/image73.png"/><Relationship Id="rId19" Type="http://schemas.openxmlformats.org/officeDocument/2006/relationships/image" Target="../media/image82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Relationship Id="rId22" Type="http://schemas.openxmlformats.org/officeDocument/2006/relationships/image" Target="../media/image8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18" Type="http://schemas.openxmlformats.org/officeDocument/2006/relationships/image" Target="../media/image81.png"/><Relationship Id="rId26" Type="http://schemas.openxmlformats.org/officeDocument/2006/relationships/image" Target="../media/image89.png"/><Relationship Id="rId3" Type="http://schemas.openxmlformats.org/officeDocument/2006/relationships/image" Target="../media/image66.png"/><Relationship Id="rId21" Type="http://schemas.openxmlformats.org/officeDocument/2006/relationships/image" Target="../media/image84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17" Type="http://schemas.openxmlformats.org/officeDocument/2006/relationships/image" Target="../media/image80.png"/><Relationship Id="rId25" Type="http://schemas.openxmlformats.org/officeDocument/2006/relationships/image" Target="../media/image88.png"/><Relationship Id="rId2" Type="http://schemas.openxmlformats.org/officeDocument/2006/relationships/image" Target="../media/image49.png"/><Relationship Id="rId16" Type="http://schemas.openxmlformats.org/officeDocument/2006/relationships/image" Target="../media/image79.png"/><Relationship Id="rId20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24" Type="http://schemas.openxmlformats.org/officeDocument/2006/relationships/image" Target="../media/image87.png"/><Relationship Id="rId5" Type="http://schemas.openxmlformats.org/officeDocument/2006/relationships/image" Target="../media/image68.png"/><Relationship Id="rId15" Type="http://schemas.openxmlformats.org/officeDocument/2006/relationships/image" Target="../media/image78.png"/><Relationship Id="rId23" Type="http://schemas.openxmlformats.org/officeDocument/2006/relationships/image" Target="../media/image86.png"/><Relationship Id="rId10" Type="http://schemas.openxmlformats.org/officeDocument/2006/relationships/image" Target="../media/image73.png"/><Relationship Id="rId19" Type="http://schemas.openxmlformats.org/officeDocument/2006/relationships/image" Target="../media/image82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Relationship Id="rId22" Type="http://schemas.openxmlformats.org/officeDocument/2006/relationships/image" Target="../media/image85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18" Type="http://schemas.openxmlformats.org/officeDocument/2006/relationships/image" Target="../media/image81.png"/><Relationship Id="rId26" Type="http://schemas.openxmlformats.org/officeDocument/2006/relationships/image" Target="../media/image89.png"/><Relationship Id="rId3" Type="http://schemas.openxmlformats.org/officeDocument/2006/relationships/image" Target="../media/image66.png"/><Relationship Id="rId21" Type="http://schemas.openxmlformats.org/officeDocument/2006/relationships/image" Target="../media/image84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17" Type="http://schemas.openxmlformats.org/officeDocument/2006/relationships/image" Target="../media/image80.png"/><Relationship Id="rId25" Type="http://schemas.openxmlformats.org/officeDocument/2006/relationships/image" Target="../media/image88.png"/><Relationship Id="rId2" Type="http://schemas.openxmlformats.org/officeDocument/2006/relationships/image" Target="../media/image49.png"/><Relationship Id="rId16" Type="http://schemas.openxmlformats.org/officeDocument/2006/relationships/image" Target="../media/image79.png"/><Relationship Id="rId20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24" Type="http://schemas.openxmlformats.org/officeDocument/2006/relationships/image" Target="../media/image87.png"/><Relationship Id="rId5" Type="http://schemas.openxmlformats.org/officeDocument/2006/relationships/image" Target="../media/image68.png"/><Relationship Id="rId15" Type="http://schemas.openxmlformats.org/officeDocument/2006/relationships/image" Target="../media/image78.png"/><Relationship Id="rId23" Type="http://schemas.openxmlformats.org/officeDocument/2006/relationships/image" Target="../media/image86.png"/><Relationship Id="rId10" Type="http://schemas.openxmlformats.org/officeDocument/2006/relationships/image" Target="../media/image73.png"/><Relationship Id="rId19" Type="http://schemas.openxmlformats.org/officeDocument/2006/relationships/image" Target="../media/image82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Relationship Id="rId22" Type="http://schemas.openxmlformats.org/officeDocument/2006/relationships/image" Target="../media/image85.png"/><Relationship Id="rId27" Type="http://schemas.openxmlformats.org/officeDocument/2006/relationships/image" Target="../media/image90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18" Type="http://schemas.openxmlformats.org/officeDocument/2006/relationships/image" Target="../media/image81.png"/><Relationship Id="rId26" Type="http://schemas.openxmlformats.org/officeDocument/2006/relationships/image" Target="../media/image89.png"/><Relationship Id="rId3" Type="http://schemas.openxmlformats.org/officeDocument/2006/relationships/image" Target="../media/image66.png"/><Relationship Id="rId21" Type="http://schemas.openxmlformats.org/officeDocument/2006/relationships/image" Target="../media/image84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17" Type="http://schemas.openxmlformats.org/officeDocument/2006/relationships/image" Target="../media/image80.png"/><Relationship Id="rId25" Type="http://schemas.openxmlformats.org/officeDocument/2006/relationships/image" Target="../media/image88.png"/><Relationship Id="rId2" Type="http://schemas.openxmlformats.org/officeDocument/2006/relationships/image" Target="../media/image49.png"/><Relationship Id="rId16" Type="http://schemas.openxmlformats.org/officeDocument/2006/relationships/image" Target="../media/image79.png"/><Relationship Id="rId20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24" Type="http://schemas.openxmlformats.org/officeDocument/2006/relationships/image" Target="../media/image87.png"/><Relationship Id="rId5" Type="http://schemas.openxmlformats.org/officeDocument/2006/relationships/image" Target="../media/image68.png"/><Relationship Id="rId15" Type="http://schemas.openxmlformats.org/officeDocument/2006/relationships/image" Target="../media/image78.png"/><Relationship Id="rId23" Type="http://schemas.openxmlformats.org/officeDocument/2006/relationships/image" Target="../media/image86.png"/><Relationship Id="rId28" Type="http://schemas.openxmlformats.org/officeDocument/2006/relationships/image" Target="../media/image91.png"/><Relationship Id="rId10" Type="http://schemas.openxmlformats.org/officeDocument/2006/relationships/image" Target="../media/image73.png"/><Relationship Id="rId19" Type="http://schemas.openxmlformats.org/officeDocument/2006/relationships/image" Target="../media/image82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Relationship Id="rId22" Type="http://schemas.openxmlformats.org/officeDocument/2006/relationships/image" Target="../media/image85.png"/><Relationship Id="rId27" Type="http://schemas.openxmlformats.org/officeDocument/2006/relationships/image" Target="../media/image90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18" Type="http://schemas.openxmlformats.org/officeDocument/2006/relationships/image" Target="../media/image81.png"/><Relationship Id="rId26" Type="http://schemas.openxmlformats.org/officeDocument/2006/relationships/image" Target="../media/image89.png"/><Relationship Id="rId3" Type="http://schemas.openxmlformats.org/officeDocument/2006/relationships/image" Target="../media/image66.png"/><Relationship Id="rId21" Type="http://schemas.openxmlformats.org/officeDocument/2006/relationships/image" Target="../media/image84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17" Type="http://schemas.openxmlformats.org/officeDocument/2006/relationships/image" Target="../media/image80.png"/><Relationship Id="rId25" Type="http://schemas.openxmlformats.org/officeDocument/2006/relationships/image" Target="../media/image88.png"/><Relationship Id="rId2" Type="http://schemas.openxmlformats.org/officeDocument/2006/relationships/image" Target="../media/image49.png"/><Relationship Id="rId16" Type="http://schemas.openxmlformats.org/officeDocument/2006/relationships/image" Target="../media/image79.png"/><Relationship Id="rId20" Type="http://schemas.openxmlformats.org/officeDocument/2006/relationships/image" Target="../media/image83.png"/><Relationship Id="rId29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24" Type="http://schemas.openxmlformats.org/officeDocument/2006/relationships/image" Target="../media/image87.png"/><Relationship Id="rId5" Type="http://schemas.openxmlformats.org/officeDocument/2006/relationships/image" Target="../media/image68.png"/><Relationship Id="rId15" Type="http://schemas.openxmlformats.org/officeDocument/2006/relationships/image" Target="../media/image78.png"/><Relationship Id="rId23" Type="http://schemas.openxmlformats.org/officeDocument/2006/relationships/image" Target="../media/image86.png"/><Relationship Id="rId28" Type="http://schemas.openxmlformats.org/officeDocument/2006/relationships/image" Target="../media/image91.png"/><Relationship Id="rId10" Type="http://schemas.openxmlformats.org/officeDocument/2006/relationships/image" Target="../media/image73.png"/><Relationship Id="rId19" Type="http://schemas.openxmlformats.org/officeDocument/2006/relationships/image" Target="../media/image82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Relationship Id="rId22" Type="http://schemas.openxmlformats.org/officeDocument/2006/relationships/image" Target="../media/image85.png"/><Relationship Id="rId27" Type="http://schemas.openxmlformats.org/officeDocument/2006/relationships/image" Target="../media/image90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18" Type="http://schemas.openxmlformats.org/officeDocument/2006/relationships/image" Target="../media/image81.png"/><Relationship Id="rId26" Type="http://schemas.openxmlformats.org/officeDocument/2006/relationships/image" Target="../media/image89.png"/><Relationship Id="rId3" Type="http://schemas.openxmlformats.org/officeDocument/2006/relationships/image" Target="../media/image66.png"/><Relationship Id="rId21" Type="http://schemas.openxmlformats.org/officeDocument/2006/relationships/image" Target="../media/image84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17" Type="http://schemas.openxmlformats.org/officeDocument/2006/relationships/image" Target="../media/image80.png"/><Relationship Id="rId25" Type="http://schemas.openxmlformats.org/officeDocument/2006/relationships/image" Target="../media/image88.png"/><Relationship Id="rId2" Type="http://schemas.openxmlformats.org/officeDocument/2006/relationships/image" Target="../media/image49.png"/><Relationship Id="rId16" Type="http://schemas.openxmlformats.org/officeDocument/2006/relationships/image" Target="../media/image79.png"/><Relationship Id="rId20" Type="http://schemas.openxmlformats.org/officeDocument/2006/relationships/image" Target="../media/image83.png"/><Relationship Id="rId29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24" Type="http://schemas.openxmlformats.org/officeDocument/2006/relationships/image" Target="../media/image87.png"/><Relationship Id="rId5" Type="http://schemas.openxmlformats.org/officeDocument/2006/relationships/image" Target="../media/image68.png"/><Relationship Id="rId15" Type="http://schemas.openxmlformats.org/officeDocument/2006/relationships/image" Target="../media/image78.png"/><Relationship Id="rId23" Type="http://schemas.openxmlformats.org/officeDocument/2006/relationships/image" Target="../media/image86.png"/><Relationship Id="rId28" Type="http://schemas.openxmlformats.org/officeDocument/2006/relationships/image" Target="../media/image91.png"/><Relationship Id="rId10" Type="http://schemas.openxmlformats.org/officeDocument/2006/relationships/image" Target="../media/image73.png"/><Relationship Id="rId19" Type="http://schemas.openxmlformats.org/officeDocument/2006/relationships/image" Target="../media/image82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Relationship Id="rId22" Type="http://schemas.openxmlformats.org/officeDocument/2006/relationships/image" Target="../media/image85.png"/><Relationship Id="rId27" Type="http://schemas.openxmlformats.org/officeDocument/2006/relationships/image" Target="../media/image90.png"/><Relationship Id="rId30" Type="http://schemas.openxmlformats.org/officeDocument/2006/relationships/image" Target="../media/image93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18" Type="http://schemas.openxmlformats.org/officeDocument/2006/relationships/image" Target="../media/image81.png"/><Relationship Id="rId26" Type="http://schemas.openxmlformats.org/officeDocument/2006/relationships/image" Target="../media/image90.png"/><Relationship Id="rId3" Type="http://schemas.openxmlformats.org/officeDocument/2006/relationships/image" Target="../media/image66.png"/><Relationship Id="rId21" Type="http://schemas.openxmlformats.org/officeDocument/2006/relationships/image" Target="../media/image84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17" Type="http://schemas.openxmlformats.org/officeDocument/2006/relationships/image" Target="../media/image80.png"/><Relationship Id="rId25" Type="http://schemas.openxmlformats.org/officeDocument/2006/relationships/image" Target="../media/image89.png"/><Relationship Id="rId2" Type="http://schemas.openxmlformats.org/officeDocument/2006/relationships/image" Target="../media/image49.png"/><Relationship Id="rId16" Type="http://schemas.openxmlformats.org/officeDocument/2006/relationships/image" Target="../media/image79.png"/><Relationship Id="rId20" Type="http://schemas.openxmlformats.org/officeDocument/2006/relationships/image" Target="../media/image83.png"/><Relationship Id="rId29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24" Type="http://schemas.openxmlformats.org/officeDocument/2006/relationships/image" Target="../media/image88.png"/><Relationship Id="rId5" Type="http://schemas.openxmlformats.org/officeDocument/2006/relationships/image" Target="../media/image68.png"/><Relationship Id="rId15" Type="http://schemas.openxmlformats.org/officeDocument/2006/relationships/image" Target="../media/image78.png"/><Relationship Id="rId23" Type="http://schemas.openxmlformats.org/officeDocument/2006/relationships/image" Target="../media/image86.png"/><Relationship Id="rId28" Type="http://schemas.openxmlformats.org/officeDocument/2006/relationships/image" Target="../media/image92.png"/><Relationship Id="rId10" Type="http://schemas.openxmlformats.org/officeDocument/2006/relationships/image" Target="../media/image73.png"/><Relationship Id="rId19" Type="http://schemas.openxmlformats.org/officeDocument/2006/relationships/image" Target="../media/image82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Relationship Id="rId22" Type="http://schemas.openxmlformats.org/officeDocument/2006/relationships/image" Target="../media/image85.png"/><Relationship Id="rId27" Type="http://schemas.openxmlformats.org/officeDocument/2006/relationships/image" Target="../media/image91.png"/><Relationship Id="rId30" Type="http://schemas.openxmlformats.org/officeDocument/2006/relationships/image" Target="../media/image94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18" Type="http://schemas.openxmlformats.org/officeDocument/2006/relationships/image" Target="../media/image81.png"/><Relationship Id="rId26" Type="http://schemas.openxmlformats.org/officeDocument/2006/relationships/image" Target="../media/image90.png"/><Relationship Id="rId3" Type="http://schemas.openxmlformats.org/officeDocument/2006/relationships/image" Target="../media/image66.png"/><Relationship Id="rId21" Type="http://schemas.openxmlformats.org/officeDocument/2006/relationships/image" Target="../media/image84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17" Type="http://schemas.openxmlformats.org/officeDocument/2006/relationships/image" Target="../media/image80.png"/><Relationship Id="rId25" Type="http://schemas.openxmlformats.org/officeDocument/2006/relationships/image" Target="../media/image89.png"/><Relationship Id="rId2" Type="http://schemas.openxmlformats.org/officeDocument/2006/relationships/image" Target="../media/image49.png"/><Relationship Id="rId16" Type="http://schemas.openxmlformats.org/officeDocument/2006/relationships/image" Target="../media/image79.png"/><Relationship Id="rId20" Type="http://schemas.openxmlformats.org/officeDocument/2006/relationships/image" Target="../media/image83.png"/><Relationship Id="rId29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24" Type="http://schemas.openxmlformats.org/officeDocument/2006/relationships/image" Target="../media/image88.png"/><Relationship Id="rId5" Type="http://schemas.openxmlformats.org/officeDocument/2006/relationships/image" Target="../media/image68.png"/><Relationship Id="rId15" Type="http://schemas.openxmlformats.org/officeDocument/2006/relationships/image" Target="../media/image78.png"/><Relationship Id="rId23" Type="http://schemas.openxmlformats.org/officeDocument/2006/relationships/image" Target="../media/image86.png"/><Relationship Id="rId28" Type="http://schemas.openxmlformats.org/officeDocument/2006/relationships/image" Target="../media/image92.png"/><Relationship Id="rId10" Type="http://schemas.openxmlformats.org/officeDocument/2006/relationships/image" Target="../media/image73.png"/><Relationship Id="rId19" Type="http://schemas.openxmlformats.org/officeDocument/2006/relationships/image" Target="../media/image82.png"/><Relationship Id="rId31" Type="http://schemas.openxmlformats.org/officeDocument/2006/relationships/image" Target="../media/image95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Relationship Id="rId22" Type="http://schemas.openxmlformats.org/officeDocument/2006/relationships/image" Target="../media/image85.png"/><Relationship Id="rId27" Type="http://schemas.openxmlformats.org/officeDocument/2006/relationships/image" Target="../media/image91.png"/><Relationship Id="rId30" Type="http://schemas.openxmlformats.org/officeDocument/2006/relationships/image" Target="../media/image94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18" Type="http://schemas.openxmlformats.org/officeDocument/2006/relationships/image" Target="../media/image85.png"/><Relationship Id="rId26" Type="http://schemas.openxmlformats.org/officeDocument/2006/relationships/image" Target="../media/image93.png"/><Relationship Id="rId3" Type="http://schemas.openxmlformats.org/officeDocument/2006/relationships/image" Target="../media/image68.png"/><Relationship Id="rId21" Type="http://schemas.openxmlformats.org/officeDocument/2006/relationships/image" Target="../media/image88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5" Type="http://schemas.openxmlformats.org/officeDocument/2006/relationships/image" Target="../media/image92.png"/><Relationship Id="rId2" Type="http://schemas.openxmlformats.org/officeDocument/2006/relationships/image" Target="../media/image49.png"/><Relationship Id="rId16" Type="http://schemas.openxmlformats.org/officeDocument/2006/relationships/image" Target="../media/image83.png"/><Relationship Id="rId20" Type="http://schemas.openxmlformats.org/officeDocument/2006/relationships/image" Target="../media/image87.png"/><Relationship Id="rId29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24" Type="http://schemas.openxmlformats.org/officeDocument/2006/relationships/image" Target="../media/image91.pn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23" Type="http://schemas.openxmlformats.org/officeDocument/2006/relationships/image" Target="../media/image90.png"/><Relationship Id="rId28" Type="http://schemas.openxmlformats.org/officeDocument/2006/relationships/image" Target="../media/image95.png"/><Relationship Id="rId10" Type="http://schemas.openxmlformats.org/officeDocument/2006/relationships/image" Target="../media/image77.png"/><Relationship Id="rId19" Type="http://schemas.openxmlformats.org/officeDocument/2006/relationships/image" Target="../media/image86.png"/><Relationship Id="rId4" Type="http://schemas.openxmlformats.org/officeDocument/2006/relationships/image" Target="../media/image70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Relationship Id="rId22" Type="http://schemas.openxmlformats.org/officeDocument/2006/relationships/image" Target="../media/image89.png"/><Relationship Id="rId27" Type="http://schemas.openxmlformats.org/officeDocument/2006/relationships/image" Target="../media/image94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18" Type="http://schemas.openxmlformats.org/officeDocument/2006/relationships/image" Target="../media/image83.png"/><Relationship Id="rId26" Type="http://schemas.openxmlformats.org/officeDocument/2006/relationships/image" Target="../media/image91.png"/><Relationship Id="rId3" Type="http://schemas.openxmlformats.org/officeDocument/2006/relationships/image" Target="../media/image68.png"/><Relationship Id="rId21" Type="http://schemas.openxmlformats.org/officeDocument/2006/relationships/image" Target="../media/image86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17" Type="http://schemas.openxmlformats.org/officeDocument/2006/relationships/image" Target="../media/image82.png"/><Relationship Id="rId25" Type="http://schemas.openxmlformats.org/officeDocument/2006/relationships/image" Target="../media/image90.png"/><Relationship Id="rId2" Type="http://schemas.openxmlformats.org/officeDocument/2006/relationships/image" Target="../media/image49.png"/><Relationship Id="rId16" Type="http://schemas.openxmlformats.org/officeDocument/2006/relationships/image" Target="../media/image81.png"/><Relationship Id="rId20" Type="http://schemas.openxmlformats.org/officeDocument/2006/relationships/image" Target="../media/image85.png"/><Relationship Id="rId29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24" Type="http://schemas.openxmlformats.org/officeDocument/2006/relationships/image" Target="../media/image89.png"/><Relationship Id="rId32" Type="http://schemas.openxmlformats.org/officeDocument/2006/relationships/image" Target="../media/image97.png"/><Relationship Id="rId5" Type="http://schemas.openxmlformats.org/officeDocument/2006/relationships/image" Target="../media/image70.png"/><Relationship Id="rId15" Type="http://schemas.openxmlformats.org/officeDocument/2006/relationships/image" Target="../media/image80.png"/><Relationship Id="rId23" Type="http://schemas.openxmlformats.org/officeDocument/2006/relationships/image" Target="../media/image88.png"/><Relationship Id="rId28" Type="http://schemas.openxmlformats.org/officeDocument/2006/relationships/image" Target="../media/image93.png"/><Relationship Id="rId10" Type="http://schemas.openxmlformats.org/officeDocument/2006/relationships/image" Target="../media/image75.png"/><Relationship Id="rId19" Type="http://schemas.openxmlformats.org/officeDocument/2006/relationships/image" Target="../media/image84.png"/><Relationship Id="rId31" Type="http://schemas.openxmlformats.org/officeDocument/2006/relationships/image" Target="../media/image96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Relationship Id="rId14" Type="http://schemas.openxmlformats.org/officeDocument/2006/relationships/image" Target="../media/image79.png"/><Relationship Id="rId22" Type="http://schemas.openxmlformats.org/officeDocument/2006/relationships/image" Target="../media/image87.png"/><Relationship Id="rId27" Type="http://schemas.openxmlformats.org/officeDocument/2006/relationships/image" Target="../media/image92.png"/><Relationship Id="rId30" Type="http://schemas.openxmlformats.org/officeDocument/2006/relationships/image" Target="../media/image95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18" Type="http://schemas.openxmlformats.org/officeDocument/2006/relationships/image" Target="../media/image85.png"/><Relationship Id="rId26" Type="http://schemas.openxmlformats.org/officeDocument/2006/relationships/image" Target="../media/image93.png"/><Relationship Id="rId3" Type="http://schemas.openxmlformats.org/officeDocument/2006/relationships/image" Target="../media/image68.png"/><Relationship Id="rId21" Type="http://schemas.openxmlformats.org/officeDocument/2006/relationships/image" Target="../media/image88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17" Type="http://schemas.openxmlformats.org/officeDocument/2006/relationships/image" Target="../media/image84.png"/><Relationship Id="rId25" Type="http://schemas.openxmlformats.org/officeDocument/2006/relationships/image" Target="../media/image92.png"/><Relationship Id="rId2" Type="http://schemas.openxmlformats.org/officeDocument/2006/relationships/image" Target="../media/image67.png"/><Relationship Id="rId16" Type="http://schemas.openxmlformats.org/officeDocument/2006/relationships/image" Target="../media/image82.png"/><Relationship Id="rId20" Type="http://schemas.openxmlformats.org/officeDocument/2006/relationships/image" Target="../media/image87.png"/><Relationship Id="rId29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24" Type="http://schemas.openxmlformats.org/officeDocument/2006/relationships/image" Target="../media/image91.png"/><Relationship Id="rId5" Type="http://schemas.openxmlformats.org/officeDocument/2006/relationships/image" Target="../media/image70.png"/><Relationship Id="rId15" Type="http://schemas.openxmlformats.org/officeDocument/2006/relationships/image" Target="../media/image81.png"/><Relationship Id="rId23" Type="http://schemas.openxmlformats.org/officeDocument/2006/relationships/image" Target="../media/image90.png"/><Relationship Id="rId28" Type="http://schemas.openxmlformats.org/officeDocument/2006/relationships/image" Target="../media/image95.png"/><Relationship Id="rId10" Type="http://schemas.openxmlformats.org/officeDocument/2006/relationships/image" Target="../media/image76.png"/><Relationship Id="rId19" Type="http://schemas.openxmlformats.org/officeDocument/2006/relationships/image" Target="../media/image86.png"/><Relationship Id="rId31" Type="http://schemas.openxmlformats.org/officeDocument/2006/relationships/image" Target="../media/image98.png"/><Relationship Id="rId4" Type="http://schemas.openxmlformats.org/officeDocument/2006/relationships/image" Target="../media/image69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Relationship Id="rId22" Type="http://schemas.openxmlformats.org/officeDocument/2006/relationships/image" Target="../media/image89.png"/><Relationship Id="rId27" Type="http://schemas.openxmlformats.org/officeDocument/2006/relationships/image" Target="../media/image94.png"/><Relationship Id="rId30" Type="http://schemas.openxmlformats.org/officeDocument/2006/relationships/image" Target="../media/image9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Kalkulator TTL z trybem diagnostycznym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 descr="1o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pole tekstowe 6"/>
          <p:cNvSpPr txBox="1"/>
          <p:nvPr/>
        </p:nvSpPr>
        <p:spPr>
          <a:xfrm>
            <a:off x="-108520" y="4437112"/>
            <a:ext cx="946162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KALKULATOR NA UKŁADACH TTL</a:t>
            </a:r>
          </a:p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Z TRYBEM DIAGNOSTYCZNYM</a:t>
            </a:r>
            <a:endParaRPr lang="pl-PL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/>
          </a:bodyPr>
          <a:lstStyle/>
          <a:p>
            <a:r>
              <a:rPr lang="pl-PL" b="1" dirty="0">
                <a:solidFill>
                  <a:srgbClr val="FF0000"/>
                </a:solidFill>
              </a:rPr>
              <a:t>7</a:t>
            </a:r>
            <a:r>
              <a:rPr lang="pl-PL" b="1" dirty="0" smtClean="0">
                <a:solidFill>
                  <a:srgbClr val="FF0000"/>
                </a:solidFill>
              </a:rPr>
              <a:t>.</a:t>
            </a:r>
            <a:r>
              <a:rPr lang="pl-PL" dirty="0" smtClean="0"/>
              <a:t>KLAWIATURA KALKULATORA</a:t>
            </a:r>
            <a:endParaRPr lang="pl-PL" dirty="0"/>
          </a:p>
        </p:txBody>
      </p:sp>
      <p:pic>
        <p:nvPicPr>
          <p:cNvPr id="4" name="Obraz 3" descr="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0" y="1902331"/>
            <a:ext cx="9144000" cy="30533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179512" y="-171400"/>
            <a:ext cx="8839535" cy="169277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NOWY CEL</a:t>
            </a:r>
          </a:p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KOMPUTER NA UKŁADACH TTL</a:t>
            </a:r>
            <a:endParaRPr lang="pl-PL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Obraz 5" descr="MMX_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9885110">
            <a:off x="4347854" y="1844824"/>
            <a:ext cx="3449411" cy="4464496"/>
          </a:xfrm>
          <a:prstGeom prst="rect">
            <a:avLst/>
          </a:prstGeom>
        </p:spPr>
      </p:pic>
      <p:pic>
        <p:nvPicPr>
          <p:cNvPr id="26" name="Obraz 25" descr="INSTR_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797152"/>
            <a:ext cx="9144000" cy="894447"/>
          </a:xfrm>
          <a:prstGeom prst="rect">
            <a:avLst/>
          </a:prstGeom>
        </p:spPr>
      </p:pic>
      <p:pic>
        <p:nvPicPr>
          <p:cNvPr id="27" name="Obraz 26" descr="INSTR_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534244">
            <a:off x="0" y="2834182"/>
            <a:ext cx="9144000" cy="1189635"/>
          </a:xfrm>
          <a:prstGeom prst="rect">
            <a:avLst/>
          </a:prstGeom>
        </p:spPr>
      </p:pic>
      <p:pic>
        <p:nvPicPr>
          <p:cNvPr id="28" name="Obraz 27" descr="INSTR_7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47664" y="1340768"/>
            <a:ext cx="7596336" cy="3570813"/>
          </a:xfrm>
          <a:prstGeom prst="rect">
            <a:avLst/>
          </a:prstGeom>
        </p:spPr>
      </p:pic>
      <p:pic>
        <p:nvPicPr>
          <p:cNvPr id="30" name="Obraz 29" descr="INSTR_9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504601">
            <a:off x="0" y="2893512"/>
            <a:ext cx="9144000" cy="1070975"/>
          </a:xfrm>
          <a:prstGeom prst="rect">
            <a:avLst/>
          </a:prstGeom>
        </p:spPr>
      </p:pic>
      <p:pic>
        <p:nvPicPr>
          <p:cNvPr id="31" name="Obraz 30" descr="INSTR_1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5487206"/>
            <a:ext cx="9144000" cy="1370794"/>
          </a:xfrm>
          <a:prstGeom prst="rect">
            <a:avLst/>
          </a:prstGeom>
        </p:spPr>
      </p:pic>
      <p:pic>
        <p:nvPicPr>
          <p:cNvPr id="32" name="Obraz 31" descr="INSTR_1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2438400"/>
            <a:ext cx="9144000" cy="1981200"/>
          </a:xfrm>
          <a:prstGeom prst="rect">
            <a:avLst/>
          </a:prstGeom>
        </p:spPr>
      </p:pic>
      <p:pic>
        <p:nvPicPr>
          <p:cNvPr id="33" name="Obraz 32" descr="INSTR_1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1835124">
            <a:off x="204136" y="3696274"/>
            <a:ext cx="9144000" cy="615786"/>
          </a:xfrm>
          <a:prstGeom prst="rect">
            <a:avLst/>
          </a:prstGeom>
        </p:spPr>
      </p:pic>
      <p:pic>
        <p:nvPicPr>
          <p:cNvPr id="34" name="Obraz 33" descr="INSTR_13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19642024">
            <a:off x="-488023" y="3695812"/>
            <a:ext cx="8853110" cy="823120"/>
          </a:xfrm>
          <a:prstGeom prst="rect">
            <a:avLst/>
          </a:prstGeom>
        </p:spPr>
      </p:pic>
      <p:pic>
        <p:nvPicPr>
          <p:cNvPr id="35" name="Obraz 34" descr="INSTR_14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3071812"/>
            <a:ext cx="9144000" cy="714375"/>
          </a:xfrm>
          <a:prstGeom prst="rect">
            <a:avLst/>
          </a:prstGeom>
        </p:spPr>
      </p:pic>
      <p:pic>
        <p:nvPicPr>
          <p:cNvPr id="36" name="Obraz 35" descr="INSTR_15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3649712">
            <a:off x="3691504" y="3747603"/>
            <a:ext cx="5420482" cy="1000265"/>
          </a:xfrm>
          <a:prstGeom prst="rect">
            <a:avLst/>
          </a:prstGeom>
        </p:spPr>
      </p:pic>
      <p:pic>
        <p:nvPicPr>
          <p:cNvPr id="37" name="Obraz 36" descr="INSTR_16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2060848"/>
            <a:ext cx="9144000" cy="1099814"/>
          </a:xfrm>
          <a:prstGeom prst="rect">
            <a:avLst/>
          </a:prstGeom>
        </p:spPr>
      </p:pic>
      <p:pic>
        <p:nvPicPr>
          <p:cNvPr id="38" name="Obraz 37" descr="INSTR_17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631247">
            <a:off x="0" y="3017133"/>
            <a:ext cx="9144000" cy="823734"/>
          </a:xfrm>
          <a:prstGeom prst="rect">
            <a:avLst/>
          </a:prstGeom>
        </p:spPr>
      </p:pic>
      <p:pic>
        <p:nvPicPr>
          <p:cNvPr id="39" name="Obraz 38" descr="INSTR_18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rot="20740509">
            <a:off x="395357" y="2581374"/>
            <a:ext cx="8584475" cy="2405792"/>
          </a:xfrm>
          <a:prstGeom prst="rect">
            <a:avLst/>
          </a:prstGeom>
        </p:spPr>
      </p:pic>
      <p:pic>
        <p:nvPicPr>
          <p:cNvPr id="40" name="Obraz 39" descr="INSTR_19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rot="1081968">
            <a:off x="0" y="2718132"/>
            <a:ext cx="9144000" cy="1421735"/>
          </a:xfrm>
          <a:prstGeom prst="rect">
            <a:avLst/>
          </a:prstGeom>
        </p:spPr>
      </p:pic>
      <p:pic>
        <p:nvPicPr>
          <p:cNvPr id="42" name="Obraz 41" descr="INSTR_21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3779912" y="2906606"/>
            <a:ext cx="5364088" cy="3537689"/>
          </a:xfrm>
          <a:prstGeom prst="rect">
            <a:avLst/>
          </a:prstGeom>
        </p:spPr>
      </p:pic>
      <p:pic>
        <p:nvPicPr>
          <p:cNvPr id="43" name="Obraz 42" descr="INSTR_22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 rot="966729">
            <a:off x="1072864" y="2528712"/>
            <a:ext cx="6948264" cy="3270064"/>
          </a:xfrm>
          <a:prstGeom prst="rect">
            <a:avLst/>
          </a:prstGeom>
        </p:spPr>
      </p:pic>
      <p:pic>
        <p:nvPicPr>
          <p:cNvPr id="44" name="Obraz 43" descr="INSTR_23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755576" y="3203875"/>
            <a:ext cx="4675194" cy="3654125"/>
          </a:xfrm>
          <a:prstGeom prst="rect">
            <a:avLst/>
          </a:prstGeom>
        </p:spPr>
      </p:pic>
      <p:pic>
        <p:nvPicPr>
          <p:cNvPr id="46" name="Obraz 45" descr="INSTR_25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1187624" y="1412776"/>
            <a:ext cx="5203950" cy="4077072"/>
          </a:xfrm>
          <a:prstGeom prst="rect">
            <a:avLst/>
          </a:prstGeom>
        </p:spPr>
      </p:pic>
      <p:pic>
        <p:nvPicPr>
          <p:cNvPr id="47" name="Obraz 46" descr="INSTR_26.pn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 rot="3712741">
            <a:off x="3020877" y="2762489"/>
            <a:ext cx="4444950" cy="2902656"/>
          </a:xfrm>
          <a:prstGeom prst="rect">
            <a:avLst/>
          </a:prstGeom>
        </p:spPr>
      </p:pic>
      <p:pic>
        <p:nvPicPr>
          <p:cNvPr id="49" name="Obraz 48" descr="INSTR_28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 rot="997084">
            <a:off x="4048378" y="2289748"/>
            <a:ext cx="4661453" cy="3717032"/>
          </a:xfrm>
          <a:prstGeom prst="rect">
            <a:avLst/>
          </a:prstGeom>
        </p:spPr>
      </p:pic>
      <p:pic>
        <p:nvPicPr>
          <p:cNvPr id="50" name="Obraz 49" descr="INSTR_29.pn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1475656" y="1484784"/>
            <a:ext cx="5808409" cy="4635921"/>
          </a:xfrm>
          <a:prstGeom prst="rect">
            <a:avLst/>
          </a:prstGeom>
        </p:spPr>
      </p:pic>
      <p:pic>
        <p:nvPicPr>
          <p:cNvPr id="51" name="Obraz 50" descr="INSTR_30.pn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 rot="5076221">
            <a:off x="1871699" y="2261099"/>
            <a:ext cx="4860032" cy="3626957"/>
          </a:xfrm>
          <a:prstGeom prst="rect">
            <a:avLst/>
          </a:prstGeom>
        </p:spPr>
      </p:pic>
      <p:pic>
        <p:nvPicPr>
          <p:cNvPr id="52" name="Obraz 51" descr="INSTR_31.pn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4434982" y="3356992"/>
            <a:ext cx="4709018" cy="2474770"/>
          </a:xfrm>
          <a:prstGeom prst="rect">
            <a:avLst/>
          </a:prstGeom>
        </p:spPr>
      </p:pic>
      <p:pic>
        <p:nvPicPr>
          <p:cNvPr id="53" name="Obraz 52" descr="INSTR_32.png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 rot="21298023">
            <a:off x="3995936" y="2564904"/>
            <a:ext cx="4325613" cy="3372852"/>
          </a:xfrm>
          <a:prstGeom prst="rect">
            <a:avLst/>
          </a:prstGeom>
        </p:spPr>
      </p:pic>
      <p:pic>
        <p:nvPicPr>
          <p:cNvPr id="54" name="Obraz 53" descr="INSTR_33.pn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899592" y="1628800"/>
            <a:ext cx="4485797" cy="3501008"/>
          </a:xfrm>
          <a:prstGeom prst="rect">
            <a:avLst/>
          </a:prstGeom>
        </p:spPr>
      </p:pic>
      <p:pic>
        <p:nvPicPr>
          <p:cNvPr id="55" name="Obraz 54" descr="INSTR_34.pn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 rot="20230183">
            <a:off x="2498111" y="2442372"/>
            <a:ext cx="4599692" cy="3666917"/>
          </a:xfrm>
          <a:prstGeom prst="rect">
            <a:avLst/>
          </a:prstGeom>
        </p:spPr>
      </p:pic>
      <p:pic>
        <p:nvPicPr>
          <p:cNvPr id="56" name="Obraz 55" descr="INSTR_35.png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3995936" y="1484784"/>
            <a:ext cx="4536402" cy="3541429"/>
          </a:xfrm>
          <a:prstGeom prst="rect">
            <a:avLst/>
          </a:prstGeom>
        </p:spPr>
      </p:pic>
      <p:pic>
        <p:nvPicPr>
          <p:cNvPr id="57" name="Obraz 56" descr="INSTR_36.png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 rot="17715494">
            <a:off x="813397" y="2565839"/>
            <a:ext cx="4034748" cy="28447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179512" y="-171400"/>
            <a:ext cx="8839535" cy="169277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NOWY CEL</a:t>
            </a:r>
          </a:p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KOMPUTER NA UKŁADACH TTL</a:t>
            </a:r>
            <a:endParaRPr lang="pl-PL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Obraz 5" descr="MMX_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9885110">
            <a:off x="4347854" y="1844824"/>
            <a:ext cx="3449411" cy="4464496"/>
          </a:xfrm>
          <a:prstGeom prst="rect">
            <a:avLst/>
          </a:prstGeom>
        </p:spPr>
      </p:pic>
      <p:pic>
        <p:nvPicPr>
          <p:cNvPr id="24" name="Obraz 23" descr="INSTR_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595033"/>
            <a:ext cx="9144000" cy="1667933"/>
          </a:xfrm>
          <a:prstGeom prst="rect">
            <a:avLst/>
          </a:prstGeom>
        </p:spPr>
      </p:pic>
      <p:pic>
        <p:nvPicPr>
          <p:cNvPr id="25" name="Obraz 24" descr="INSTR_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67759">
            <a:off x="0" y="2970467"/>
            <a:ext cx="9144000" cy="917066"/>
          </a:xfrm>
          <a:prstGeom prst="rect">
            <a:avLst/>
          </a:prstGeom>
        </p:spPr>
      </p:pic>
      <p:pic>
        <p:nvPicPr>
          <p:cNvPr id="26" name="Obraz 25" descr="INSTR_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797152"/>
            <a:ext cx="9144000" cy="894447"/>
          </a:xfrm>
          <a:prstGeom prst="rect">
            <a:avLst/>
          </a:prstGeom>
        </p:spPr>
      </p:pic>
      <p:pic>
        <p:nvPicPr>
          <p:cNvPr id="27" name="Obraz 26" descr="INSTR_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534244">
            <a:off x="0" y="2834182"/>
            <a:ext cx="9144000" cy="1189635"/>
          </a:xfrm>
          <a:prstGeom prst="rect">
            <a:avLst/>
          </a:prstGeom>
        </p:spPr>
      </p:pic>
      <p:pic>
        <p:nvPicPr>
          <p:cNvPr id="28" name="Obraz 27" descr="INSTR_7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47664" y="1340768"/>
            <a:ext cx="7596336" cy="3570813"/>
          </a:xfrm>
          <a:prstGeom prst="rect">
            <a:avLst/>
          </a:prstGeom>
        </p:spPr>
      </p:pic>
      <p:pic>
        <p:nvPicPr>
          <p:cNvPr id="30" name="Obraz 29" descr="INSTR_9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0504601">
            <a:off x="0" y="2893512"/>
            <a:ext cx="9144000" cy="1070975"/>
          </a:xfrm>
          <a:prstGeom prst="rect">
            <a:avLst/>
          </a:prstGeom>
        </p:spPr>
      </p:pic>
      <p:pic>
        <p:nvPicPr>
          <p:cNvPr id="31" name="Obraz 30" descr="INSTR_1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5487206"/>
            <a:ext cx="9144000" cy="1370794"/>
          </a:xfrm>
          <a:prstGeom prst="rect">
            <a:avLst/>
          </a:prstGeom>
        </p:spPr>
      </p:pic>
      <p:pic>
        <p:nvPicPr>
          <p:cNvPr id="32" name="Obraz 31" descr="INSTR_1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2438400"/>
            <a:ext cx="9144000" cy="1981200"/>
          </a:xfrm>
          <a:prstGeom prst="rect">
            <a:avLst/>
          </a:prstGeom>
        </p:spPr>
      </p:pic>
      <p:pic>
        <p:nvPicPr>
          <p:cNvPr id="33" name="Obraz 32" descr="INSTR_12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835124">
            <a:off x="204136" y="3696274"/>
            <a:ext cx="9144000" cy="615786"/>
          </a:xfrm>
          <a:prstGeom prst="rect">
            <a:avLst/>
          </a:prstGeom>
        </p:spPr>
      </p:pic>
      <p:pic>
        <p:nvPicPr>
          <p:cNvPr id="34" name="Obraz 33" descr="INSTR_13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19642024">
            <a:off x="-488023" y="3695812"/>
            <a:ext cx="8853110" cy="823120"/>
          </a:xfrm>
          <a:prstGeom prst="rect">
            <a:avLst/>
          </a:prstGeom>
        </p:spPr>
      </p:pic>
      <p:pic>
        <p:nvPicPr>
          <p:cNvPr id="35" name="Obraz 34" descr="INSTR_14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3071812"/>
            <a:ext cx="9144000" cy="714375"/>
          </a:xfrm>
          <a:prstGeom prst="rect">
            <a:avLst/>
          </a:prstGeom>
        </p:spPr>
      </p:pic>
      <p:pic>
        <p:nvPicPr>
          <p:cNvPr id="36" name="Obraz 35" descr="INSTR_15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3649712">
            <a:off x="3691504" y="3747603"/>
            <a:ext cx="5420482" cy="1000265"/>
          </a:xfrm>
          <a:prstGeom prst="rect">
            <a:avLst/>
          </a:prstGeom>
        </p:spPr>
      </p:pic>
      <p:pic>
        <p:nvPicPr>
          <p:cNvPr id="37" name="Obraz 36" descr="INSTR_16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0" y="2060848"/>
            <a:ext cx="9144000" cy="1099814"/>
          </a:xfrm>
          <a:prstGeom prst="rect">
            <a:avLst/>
          </a:prstGeom>
        </p:spPr>
      </p:pic>
      <p:pic>
        <p:nvPicPr>
          <p:cNvPr id="38" name="Obraz 37" descr="INSTR_17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rot="631247">
            <a:off x="0" y="3017133"/>
            <a:ext cx="9144000" cy="823734"/>
          </a:xfrm>
          <a:prstGeom prst="rect">
            <a:avLst/>
          </a:prstGeom>
        </p:spPr>
      </p:pic>
      <p:pic>
        <p:nvPicPr>
          <p:cNvPr id="39" name="Obraz 38" descr="INSTR_18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 rot="20740509">
            <a:off x="395357" y="2581374"/>
            <a:ext cx="8584475" cy="2405792"/>
          </a:xfrm>
          <a:prstGeom prst="rect">
            <a:avLst/>
          </a:prstGeom>
        </p:spPr>
      </p:pic>
      <p:pic>
        <p:nvPicPr>
          <p:cNvPr id="40" name="Obraz 39" descr="INSTR_19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 rot="1081968">
            <a:off x="0" y="2718132"/>
            <a:ext cx="9144000" cy="1421735"/>
          </a:xfrm>
          <a:prstGeom prst="rect">
            <a:avLst/>
          </a:prstGeom>
        </p:spPr>
      </p:pic>
      <p:pic>
        <p:nvPicPr>
          <p:cNvPr id="42" name="Obraz 41" descr="INSTR_21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779912" y="2906606"/>
            <a:ext cx="5364088" cy="3537689"/>
          </a:xfrm>
          <a:prstGeom prst="rect">
            <a:avLst/>
          </a:prstGeom>
        </p:spPr>
      </p:pic>
      <p:pic>
        <p:nvPicPr>
          <p:cNvPr id="43" name="Obraz 42" descr="INSTR_22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 rot="966729">
            <a:off x="1072864" y="2528712"/>
            <a:ext cx="6948264" cy="3270064"/>
          </a:xfrm>
          <a:prstGeom prst="rect">
            <a:avLst/>
          </a:prstGeom>
        </p:spPr>
      </p:pic>
      <p:pic>
        <p:nvPicPr>
          <p:cNvPr id="44" name="Obraz 43" descr="INSTR_23.pn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755576" y="3203875"/>
            <a:ext cx="4675194" cy="3654125"/>
          </a:xfrm>
          <a:prstGeom prst="rect">
            <a:avLst/>
          </a:prstGeom>
        </p:spPr>
      </p:pic>
      <p:pic>
        <p:nvPicPr>
          <p:cNvPr id="45" name="Obraz 44" descr="INSTR_24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 rot="1132349">
            <a:off x="4017859" y="2250857"/>
            <a:ext cx="4435255" cy="3544078"/>
          </a:xfrm>
          <a:prstGeom prst="rect">
            <a:avLst/>
          </a:prstGeom>
        </p:spPr>
      </p:pic>
      <p:pic>
        <p:nvPicPr>
          <p:cNvPr id="46" name="Obraz 45" descr="INSTR_25.pn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1187624" y="1412776"/>
            <a:ext cx="5203950" cy="4077072"/>
          </a:xfrm>
          <a:prstGeom prst="rect">
            <a:avLst/>
          </a:prstGeom>
        </p:spPr>
      </p:pic>
      <p:pic>
        <p:nvPicPr>
          <p:cNvPr id="47" name="Obraz 46" descr="INSTR_26.pn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 rot="3712741">
            <a:off x="3020877" y="2762489"/>
            <a:ext cx="4444950" cy="2902656"/>
          </a:xfrm>
          <a:prstGeom prst="rect">
            <a:avLst/>
          </a:prstGeom>
        </p:spPr>
      </p:pic>
      <p:pic>
        <p:nvPicPr>
          <p:cNvPr id="48" name="Obraz 47" descr="INSTR_27.pn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1403648" y="1802100"/>
            <a:ext cx="4680520" cy="3709584"/>
          </a:xfrm>
          <a:prstGeom prst="rect">
            <a:avLst/>
          </a:prstGeom>
        </p:spPr>
      </p:pic>
      <p:pic>
        <p:nvPicPr>
          <p:cNvPr id="49" name="Obraz 48" descr="INSTR_28.png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 rot="997084">
            <a:off x="4048378" y="2289748"/>
            <a:ext cx="4661453" cy="3717032"/>
          </a:xfrm>
          <a:prstGeom prst="rect">
            <a:avLst/>
          </a:prstGeom>
        </p:spPr>
      </p:pic>
      <p:pic>
        <p:nvPicPr>
          <p:cNvPr id="50" name="Obraz 49" descr="INSTR_29.pn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1475656" y="1484784"/>
            <a:ext cx="5808409" cy="4635921"/>
          </a:xfrm>
          <a:prstGeom prst="rect">
            <a:avLst/>
          </a:prstGeom>
        </p:spPr>
      </p:pic>
      <p:pic>
        <p:nvPicPr>
          <p:cNvPr id="51" name="Obraz 50" descr="INSTR_30.pn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 rot="5076221">
            <a:off x="1871699" y="2261099"/>
            <a:ext cx="4860032" cy="3626957"/>
          </a:xfrm>
          <a:prstGeom prst="rect">
            <a:avLst/>
          </a:prstGeom>
        </p:spPr>
      </p:pic>
      <p:pic>
        <p:nvPicPr>
          <p:cNvPr id="52" name="Obraz 51" descr="INSTR_31.png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4434982" y="3356992"/>
            <a:ext cx="4709018" cy="2474770"/>
          </a:xfrm>
          <a:prstGeom prst="rect">
            <a:avLst/>
          </a:prstGeom>
        </p:spPr>
      </p:pic>
      <p:pic>
        <p:nvPicPr>
          <p:cNvPr id="53" name="Obraz 52" descr="INSTR_32.png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 rot="21298023">
            <a:off x="3995936" y="2564904"/>
            <a:ext cx="4325613" cy="3372852"/>
          </a:xfrm>
          <a:prstGeom prst="rect">
            <a:avLst/>
          </a:prstGeom>
        </p:spPr>
      </p:pic>
      <p:pic>
        <p:nvPicPr>
          <p:cNvPr id="54" name="Obraz 53" descr="INSTR_33.png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899592" y="1628800"/>
            <a:ext cx="4485797" cy="3501008"/>
          </a:xfrm>
          <a:prstGeom prst="rect">
            <a:avLst/>
          </a:prstGeom>
        </p:spPr>
      </p:pic>
      <p:pic>
        <p:nvPicPr>
          <p:cNvPr id="55" name="Obraz 54" descr="INSTR_34.png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 rot="20230183">
            <a:off x="2498111" y="2442372"/>
            <a:ext cx="4599692" cy="3666917"/>
          </a:xfrm>
          <a:prstGeom prst="rect">
            <a:avLst/>
          </a:prstGeom>
        </p:spPr>
      </p:pic>
      <p:pic>
        <p:nvPicPr>
          <p:cNvPr id="56" name="Obraz 55" descr="INSTR_35.png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3995936" y="1484784"/>
            <a:ext cx="4536402" cy="3541429"/>
          </a:xfrm>
          <a:prstGeom prst="rect">
            <a:avLst/>
          </a:prstGeom>
        </p:spPr>
      </p:pic>
      <p:pic>
        <p:nvPicPr>
          <p:cNvPr id="57" name="Obraz 56" descr="INSTR_36.png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 rot="17715494">
            <a:off x="813397" y="2565839"/>
            <a:ext cx="4034748" cy="2844761"/>
          </a:xfrm>
          <a:prstGeom prst="rect">
            <a:avLst/>
          </a:prstGeom>
        </p:spPr>
      </p:pic>
      <p:pic>
        <p:nvPicPr>
          <p:cNvPr id="58" name="Obraz 57" descr="INSTR_37.png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 rot="187063">
            <a:off x="772077" y="3144218"/>
            <a:ext cx="5508104" cy="34046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179512" y="-171400"/>
            <a:ext cx="8839535" cy="169277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NOWY CEL</a:t>
            </a:r>
          </a:p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KOMPUTER NA UKŁADACH TTL</a:t>
            </a:r>
            <a:endParaRPr lang="pl-PL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Obraz 5" descr="MMX_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9885110">
            <a:off x="4347854" y="1844824"/>
            <a:ext cx="3449411" cy="4464496"/>
          </a:xfrm>
          <a:prstGeom prst="rect">
            <a:avLst/>
          </a:prstGeom>
        </p:spPr>
      </p:pic>
      <p:pic>
        <p:nvPicPr>
          <p:cNvPr id="24" name="Obraz 23" descr="INSTR_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595033"/>
            <a:ext cx="9144000" cy="1667933"/>
          </a:xfrm>
          <a:prstGeom prst="rect">
            <a:avLst/>
          </a:prstGeom>
        </p:spPr>
      </p:pic>
      <p:pic>
        <p:nvPicPr>
          <p:cNvPr id="25" name="Obraz 24" descr="INSTR_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67759">
            <a:off x="0" y="2970467"/>
            <a:ext cx="9144000" cy="917066"/>
          </a:xfrm>
          <a:prstGeom prst="rect">
            <a:avLst/>
          </a:prstGeom>
        </p:spPr>
      </p:pic>
      <p:pic>
        <p:nvPicPr>
          <p:cNvPr id="26" name="Obraz 25" descr="INSTR_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797152"/>
            <a:ext cx="9144000" cy="894447"/>
          </a:xfrm>
          <a:prstGeom prst="rect">
            <a:avLst/>
          </a:prstGeom>
        </p:spPr>
      </p:pic>
      <p:pic>
        <p:nvPicPr>
          <p:cNvPr id="27" name="Obraz 26" descr="INSTR_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534244">
            <a:off x="0" y="2834182"/>
            <a:ext cx="9144000" cy="1189635"/>
          </a:xfrm>
          <a:prstGeom prst="rect">
            <a:avLst/>
          </a:prstGeom>
        </p:spPr>
      </p:pic>
      <p:pic>
        <p:nvPicPr>
          <p:cNvPr id="28" name="Obraz 27" descr="INSTR_7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47664" y="1340768"/>
            <a:ext cx="7596336" cy="3570813"/>
          </a:xfrm>
          <a:prstGeom prst="rect">
            <a:avLst/>
          </a:prstGeom>
        </p:spPr>
      </p:pic>
      <p:pic>
        <p:nvPicPr>
          <p:cNvPr id="30" name="Obraz 29" descr="INSTR_9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0504601">
            <a:off x="0" y="2893512"/>
            <a:ext cx="9144000" cy="1070975"/>
          </a:xfrm>
          <a:prstGeom prst="rect">
            <a:avLst/>
          </a:prstGeom>
        </p:spPr>
      </p:pic>
      <p:pic>
        <p:nvPicPr>
          <p:cNvPr id="31" name="Obraz 30" descr="INSTR_1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5487206"/>
            <a:ext cx="9144000" cy="1370794"/>
          </a:xfrm>
          <a:prstGeom prst="rect">
            <a:avLst/>
          </a:prstGeom>
        </p:spPr>
      </p:pic>
      <p:pic>
        <p:nvPicPr>
          <p:cNvPr id="32" name="Obraz 31" descr="INSTR_1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2438400"/>
            <a:ext cx="9144000" cy="1981200"/>
          </a:xfrm>
          <a:prstGeom prst="rect">
            <a:avLst/>
          </a:prstGeom>
        </p:spPr>
      </p:pic>
      <p:pic>
        <p:nvPicPr>
          <p:cNvPr id="33" name="Obraz 32" descr="INSTR_12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835124">
            <a:off x="204136" y="3696274"/>
            <a:ext cx="9144000" cy="615786"/>
          </a:xfrm>
          <a:prstGeom prst="rect">
            <a:avLst/>
          </a:prstGeom>
        </p:spPr>
      </p:pic>
      <p:pic>
        <p:nvPicPr>
          <p:cNvPr id="34" name="Obraz 33" descr="INSTR_13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19642024">
            <a:off x="-488023" y="3695812"/>
            <a:ext cx="8853110" cy="823120"/>
          </a:xfrm>
          <a:prstGeom prst="rect">
            <a:avLst/>
          </a:prstGeom>
        </p:spPr>
      </p:pic>
      <p:pic>
        <p:nvPicPr>
          <p:cNvPr id="35" name="Obraz 34" descr="INSTR_14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3071812"/>
            <a:ext cx="9144000" cy="714375"/>
          </a:xfrm>
          <a:prstGeom prst="rect">
            <a:avLst/>
          </a:prstGeom>
        </p:spPr>
      </p:pic>
      <p:pic>
        <p:nvPicPr>
          <p:cNvPr id="36" name="Obraz 35" descr="INSTR_15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3649712">
            <a:off x="3691504" y="3747603"/>
            <a:ext cx="5420482" cy="1000265"/>
          </a:xfrm>
          <a:prstGeom prst="rect">
            <a:avLst/>
          </a:prstGeom>
        </p:spPr>
      </p:pic>
      <p:pic>
        <p:nvPicPr>
          <p:cNvPr id="37" name="Obraz 36" descr="INSTR_16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0" y="2060848"/>
            <a:ext cx="9144000" cy="1099814"/>
          </a:xfrm>
          <a:prstGeom prst="rect">
            <a:avLst/>
          </a:prstGeom>
        </p:spPr>
      </p:pic>
      <p:pic>
        <p:nvPicPr>
          <p:cNvPr id="38" name="Obraz 37" descr="INSTR_17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rot="631247">
            <a:off x="0" y="3017133"/>
            <a:ext cx="9144000" cy="823734"/>
          </a:xfrm>
          <a:prstGeom prst="rect">
            <a:avLst/>
          </a:prstGeom>
        </p:spPr>
      </p:pic>
      <p:pic>
        <p:nvPicPr>
          <p:cNvPr id="39" name="Obraz 38" descr="INSTR_18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 rot="20740509">
            <a:off x="395357" y="2581374"/>
            <a:ext cx="8584475" cy="2405792"/>
          </a:xfrm>
          <a:prstGeom prst="rect">
            <a:avLst/>
          </a:prstGeom>
        </p:spPr>
      </p:pic>
      <p:pic>
        <p:nvPicPr>
          <p:cNvPr id="40" name="Obraz 39" descr="INSTR_19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 rot="1081968">
            <a:off x="0" y="2718132"/>
            <a:ext cx="9144000" cy="1421735"/>
          </a:xfrm>
          <a:prstGeom prst="rect">
            <a:avLst/>
          </a:prstGeom>
        </p:spPr>
      </p:pic>
      <p:pic>
        <p:nvPicPr>
          <p:cNvPr id="42" name="Obraz 41" descr="INSTR_21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779912" y="2906606"/>
            <a:ext cx="5364088" cy="3537689"/>
          </a:xfrm>
          <a:prstGeom prst="rect">
            <a:avLst/>
          </a:prstGeom>
        </p:spPr>
      </p:pic>
      <p:pic>
        <p:nvPicPr>
          <p:cNvPr id="43" name="Obraz 42" descr="INSTR_22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 rot="966729">
            <a:off x="1072864" y="2528712"/>
            <a:ext cx="6948264" cy="3270064"/>
          </a:xfrm>
          <a:prstGeom prst="rect">
            <a:avLst/>
          </a:prstGeom>
        </p:spPr>
      </p:pic>
      <p:pic>
        <p:nvPicPr>
          <p:cNvPr id="44" name="Obraz 43" descr="INSTR_23.pn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755576" y="3203875"/>
            <a:ext cx="4675194" cy="3654125"/>
          </a:xfrm>
          <a:prstGeom prst="rect">
            <a:avLst/>
          </a:prstGeom>
        </p:spPr>
      </p:pic>
      <p:pic>
        <p:nvPicPr>
          <p:cNvPr id="46" name="Obraz 45" descr="INSTR_25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1187624" y="1412776"/>
            <a:ext cx="5203950" cy="4077072"/>
          </a:xfrm>
          <a:prstGeom prst="rect">
            <a:avLst/>
          </a:prstGeom>
        </p:spPr>
      </p:pic>
      <p:pic>
        <p:nvPicPr>
          <p:cNvPr id="47" name="Obraz 46" descr="INSTR_26.pn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 rot="3712741">
            <a:off x="3020877" y="2762489"/>
            <a:ext cx="4444950" cy="2902656"/>
          </a:xfrm>
          <a:prstGeom prst="rect">
            <a:avLst/>
          </a:prstGeom>
        </p:spPr>
      </p:pic>
      <p:pic>
        <p:nvPicPr>
          <p:cNvPr id="48" name="Obraz 47" descr="INSTR_27.pn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1403648" y="1802100"/>
            <a:ext cx="4680520" cy="3709584"/>
          </a:xfrm>
          <a:prstGeom prst="rect">
            <a:avLst/>
          </a:prstGeom>
        </p:spPr>
      </p:pic>
      <p:pic>
        <p:nvPicPr>
          <p:cNvPr id="49" name="Obraz 48" descr="INSTR_28.pn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 rot="997084">
            <a:off x="4048378" y="2289748"/>
            <a:ext cx="4661453" cy="3717032"/>
          </a:xfrm>
          <a:prstGeom prst="rect">
            <a:avLst/>
          </a:prstGeom>
        </p:spPr>
      </p:pic>
      <p:pic>
        <p:nvPicPr>
          <p:cNvPr id="50" name="Obraz 49" descr="INSTR_29.png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1475656" y="1484784"/>
            <a:ext cx="5808409" cy="4635921"/>
          </a:xfrm>
          <a:prstGeom prst="rect">
            <a:avLst/>
          </a:prstGeom>
        </p:spPr>
      </p:pic>
      <p:pic>
        <p:nvPicPr>
          <p:cNvPr id="51" name="Obraz 50" descr="INSTR_30.pn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 rot="5076221">
            <a:off x="1871699" y="2261099"/>
            <a:ext cx="4860032" cy="3626957"/>
          </a:xfrm>
          <a:prstGeom prst="rect">
            <a:avLst/>
          </a:prstGeom>
        </p:spPr>
      </p:pic>
      <p:pic>
        <p:nvPicPr>
          <p:cNvPr id="52" name="Obraz 51" descr="INSTR_31.pn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4434982" y="3356992"/>
            <a:ext cx="4709018" cy="2474770"/>
          </a:xfrm>
          <a:prstGeom prst="rect">
            <a:avLst/>
          </a:prstGeom>
        </p:spPr>
      </p:pic>
      <p:pic>
        <p:nvPicPr>
          <p:cNvPr id="53" name="Obraz 52" descr="INSTR_32.png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 rot="21298023">
            <a:off x="3995936" y="2564904"/>
            <a:ext cx="4325613" cy="3372852"/>
          </a:xfrm>
          <a:prstGeom prst="rect">
            <a:avLst/>
          </a:prstGeom>
        </p:spPr>
      </p:pic>
      <p:pic>
        <p:nvPicPr>
          <p:cNvPr id="54" name="Obraz 53" descr="INSTR_33.png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899592" y="1628800"/>
            <a:ext cx="4485797" cy="3501008"/>
          </a:xfrm>
          <a:prstGeom prst="rect">
            <a:avLst/>
          </a:prstGeom>
        </p:spPr>
      </p:pic>
      <p:pic>
        <p:nvPicPr>
          <p:cNvPr id="55" name="Obraz 54" descr="INSTR_34.png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 rot="20230183">
            <a:off x="2498111" y="2442372"/>
            <a:ext cx="4599692" cy="3666917"/>
          </a:xfrm>
          <a:prstGeom prst="rect">
            <a:avLst/>
          </a:prstGeom>
        </p:spPr>
      </p:pic>
      <p:pic>
        <p:nvPicPr>
          <p:cNvPr id="56" name="Obraz 55" descr="INSTR_35.png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3995936" y="1484784"/>
            <a:ext cx="4536402" cy="3541429"/>
          </a:xfrm>
          <a:prstGeom prst="rect">
            <a:avLst/>
          </a:prstGeom>
        </p:spPr>
      </p:pic>
      <p:pic>
        <p:nvPicPr>
          <p:cNvPr id="57" name="Obraz 56" descr="INSTR_36.png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 rot="17715494">
            <a:off x="813397" y="2565839"/>
            <a:ext cx="4034748" cy="2844761"/>
          </a:xfrm>
          <a:prstGeom prst="rect">
            <a:avLst/>
          </a:prstGeom>
        </p:spPr>
      </p:pic>
      <p:pic>
        <p:nvPicPr>
          <p:cNvPr id="58" name="Obraz 57" descr="INSTR_37.png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 rot="187063">
            <a:off x="772077" y="3144218"/>
            <a:ext cx="5508104" cy="3404616"/>
          </a:xfrm>
          <a:prstGeom prst="rect">
            <a:avLst/>
          </a:prstGeom>
        </p:spPr>
      </p:pic>
      <p:pic>
        <p:nvPicPr>
          <p:cNvPr id="59" name="Obraz 58" descr="INSTR_38.png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 rot="379207">
            <a:off x="1558297" y="3498065"/>
            <a:ext cx="5076056" cy="30899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179512" y="-171400"/>
            <a:ext cx="8839535" cy="169277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NOWY CEL</a:t>
            </a:r>
          </a:p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KOMPUTER NA UKŁADACH TTL</a:t>
            </a:r>
            <a:endParaRPr lang="pl-PL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Obraz 5" descr="MMX_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9885110">
            <a:off x="4347854" y="1844824"/>
            <a:ext cx="3449411" cy="4464496"/>
          </a:xfrm>
          <a:prstGeom prst="rect">
            <a:avLst/>
          </a:prstGeom>
        </p:spPr>
      </p:pic>
      <p:pic>
        <p:nvPicPr>
          <p:cNvPr id="24" name="Obraz 23" descr="INSTR_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595033"/>
            <a:ext cx="9144000" cy="1667933"/>
          </a:xfrm>
          <a:prstGeom prst="rect">
            <a:avLst/>
          </a:prstGeom>
        </p:spPr>
      </p:pic>
      <p:pic>
        <p:nvPicPr>
          <p:cNvPr id="25" name="Obraz 24" descr="INSTR_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67759">
            <a:off x="0" y="2970467"/>
            <a:ext cx="9144000" cy="917066"/>
          </a:xfrm>
          <a:prstGeom prst="rect">
            <a:avLst/>
          </a:prstGeom>
        </p:spPr>
      </p:pic>
      <p:pic>
        <p:nvPicPr>
          <p:cNvPr id="26" name="Obraz 25" descr="INSTR_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797152"/>
            <a:ext cx="9144000" cy="894447"/>
          </a:xfrm>
          <a:prstGeom prst="rect">
            <a:avLst/>
          </a:prstGeom>
        </p:spPr>
      </p:pic>
      <p:pic>
        <p:nvPicPr>
          <p:cNvPr id="27" name="Obraz 26" descr="INSTR_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534244">
            <a:off x="0" y="2834182"/>
            <a:ext cx="9144000" cy="1189635"/>
          </a:xfrm>
          <a:prstGeom prst="rect">
            <a:avLst/>
          </a:prstGeom>
        </p:spPr>
      </p:pic>
      <p:pic>
        <p:nvPicPr>
          <p:cNvPr id="28" name="Obraz 27" descr="INSTR_7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47664" y="1340768"/>
            <a:ext cx="7596336" cy="3570813"/>
          </a:xfrm>
          <a:prstGeom prst="rect">
            <a:avLst/>
          </a:prstGeom>
        </p:spPr>
      </p:pic>
      <p:pic>
        <p:nvPicPr>
          <p:cNvPr id="30" name="Obraz 29" descr="INSTR_9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0504601">
            <a:off x="0" y="2893512"/>
            <a:ext cx="9144000" cy="1070975"/>
          </a:xfrm>
          <a:prstGeom prst="rect">
            <a:avLst/>
          </a:prstGeom>
        </p:spPr>
      </p:pic>
      <p:pic>
        <p:nvPicPr>
          <p:cNvPr id="31" name="Obraz 30" descr="INSTR_1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5487206"/>
            <a:ext cx="9144000" cy="1370794"/>
          </a:xfrm>
          <a:prstGeom prst="rect">
            <a:avLst/>
          </a:prstGeom>
        </p:spPr>
      </p:pic>
      <p:pic>
        <p:nvPicPr>
          <p:cNvPr id="32" name="Obraz 31" descr="INSTR_1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2438400"/>
            <a:ext cx="9144000" cy="1981200"/>
          </a:xfrm>
          <a:prstGeom prst="rect">
            <a:avLst/>
          </a:prstGeom>
        </p:spPr>
      </p:pic>
      <p:pic>
        <p:nvPicPr>
          <p:cNvPr id="33" name="Obraz 32" descr="INSTR_12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835124">
            <a:off x="204136" y="3696274"/>
            <a:ext cx="9144000" cy="615786"/>
          </a:xfrm>
          <a:prstGeom prst="rect">
            <a:avLst/>
          </a:prstGeom>
        </p:spPr>
      </p:pic>
      <p:pic>
        <p:nvPicPr>
          <p:cNvPr id="34" name="Obraz 33" descr="INSTR_13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19642024">
            <a:off x="-488023" y="3695812"/>
            <a:ext cx="8853110" cy="823120"/>
          </a:xfrm>
          <a:prstGeom prst="rect">
            <a:avLst/>
          </a:prstGeom>
        </p:spPr>
      </p:pic>
      <p:pic>
        <p:nvPicPr>
          <p:cNvPr id="35" name="Obraz 34" descr="INSTR_14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3071812"/>
            <a:ext cx="9144000" cy="714375"/>
          </a:xfrm>
          <a:prstGeom prst="rect">
            <a:avLst/>
          </a:prstGeom>
        </p:spPr>
      </p:pic>
      <p:pic>
        <p:nvPicPr>
          <p:cNvPr id="36" name="Obraz 35" descr="INSTR_15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3649712">
            <a:off x="3691504" y="3747603"/>
            <a:ext cx="5420482" cy="1000265"/>
          </a:xfrm>
          <a:prstGeom prst="rect">
            <a:avLst/>
          </a:prstGeom>
        </p:spPr>
      </p:pic>
      <p:pic>
        <p:nvPicPr>
          <p:cNvPr id="37" name="Obraz 36" descr="INSTR_16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0" y="2060848"/>
            <a:ext cx="9144000" cy="1099814"/>
          </a:xfrm>
          <a:prstGeom prst="rect">
            <a:avLst/>
          </a:prstGeom>
        </p:spPr>
      </p:pic>
      <p:pic>
        <p:nvPicPr>
          <p:cNvPr id="38" name="Obraz 37" descr="INSTR_17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rot="631247">
            <a:off x="0" y="3017133"/>
            <a:ext cx="9144000" cy="823734"/>
          </a:xfrm>
          <a:prstGeom prst="rect">
            <a:avLst/>
          </a:prstGeom>
        </p:spPr>
      </p:pic>
      <p:pic>
        <p:nvPicPr>
          <p:cNvPr id="39" name="Obraz 38" descr="INSTR_18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 rot="20740509">
            <a:off x="395357" y="2581374"/>
            <a:ext cx="8584475" cy="2405792"/>
          </a:xfrm>
          <a:prstGeom prst="rect">
            <a:avLst/>
          </a:prstGeom>
        </p:spPr>
      </p:pic>
      <p:pic>
        <p:nvPicPr>
          <p:cNvPr id="40" name="Obraz 39" descr="INSTR_19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 rot="1081968">
            <a:off x="0" y="2718132"/>
            <a:ext cx="9144000" cy="1421735"/>
          </a:xfrm>
          <a:prstGeom prst="rect">
            <a:avLst/>
          </a:prstGeom>
        </p:spPr>
      </p:pic>
      <p:pic>
        <p:nvPicPr>
          <p:cNvPr id="42" name="Obraz 41" descr="INSTR_21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779912" y="2906606"/>
            <a:ext cx="5364088" cy="3537689"/>
          </a:xfrm>
          <a:prstGeom prst="rect">
            <a:avLst/>
          </a:prstGeom>
        </p:spPr>
      </p:pic>
      <p:pic>
        <p:nvPicPr>
          <p:cNvPr id="43" name="Obraz 42" descr="INSTR_22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 rot="966729">
            <a:off x="1072864" y="2528712"/>
            <a:ext cx="6948264" cy="3270064"/>
          </a:xfrm>
          <a:prstGeom prst="rect">
            <a:avLst/>
          </a:prstGeom>
        </p:spPr>
      </p:pic>
      <p:pic>
        <p:nvPicPr>
          <p:cNvPr id="44" name="Obraz 43" descr="INSTR_23.pn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755576" y="3203875"/>
            <a:ext cx="4675194" cy="3654125"/>
          </a:xfrm>
          <a:prstGeom prst="rect">
            <a:avLst/>
          </a:prstGeom>
        </p:spPr>
      </p:pic>
      <p:pic>
        <p:nvPicPr>
          <p:cNvPr id="45" name="Obraz 44" descr="INSTR_24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 rot="1132349">
            <a:off x="4017859" y="2250857"/>
            <a:ext cx="4435255" cy="3544078"/>
          </a:xfrm>
          <a:prstGeom prst="rect">
            <a:avLst/>
          </a:prstGeom>
        </p:spPr>
      </p:pic>
      <p:pic>
        <p:nvPicPr>
          <p:cNvPr id="46" name="Obraz 45" descr="INSTR_25.pn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1187624" y="1412776"/>
            <a:ext cx="5203950" cy="4077072"/>
          </a:xfrm>
          <a:prstGeom prst="rect">
            <a:avLst/>
          </a:prstGeom>
        </p:spPr>
      </p:pic>
      <p:pic>
        <p:nvPicPr>
          <p:cNvPr id="47" name="Obraz 46" descr="INSTR_26.pn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 rot="3712741">
            <a:off x="3020877" y="2762489"/>
            <a:ext cx="4444950" cy="2902656"/>
          </a:xfrm>
          <a:prstGeom prst="rect">
            <a:avLst/>
          </a:prstGeom>
        </p:spPr>
      </p:pic>
      <p:pic>
        <p:nvPicPr>
          <p:cNvPr id="48" name="Obraz 47" descr="INSTR_27.pn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1403648" y="1802100"/>
            <a:ext cx="4680520" cy="3709584"/>
          </a:xfrm>
          <a:prstGeom prst="rect">
            <a:avLst/>
          </a:prstGeom>
        </p:spPr>
      </p:pic>
      <p:pic>
        <p:nvPicPr>
          <p:cNvPr id="49" name="Obraz 48" descr="INSTR_28.png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 rot="997084">
            <a:off x="4048378" y="2289748"/>
            <a:ext cx="4661453" cy="3717032"/>
          </a:xfrm>
          <a:prstGeom prst="rect">
            <a:avLst/>
          </a:prstGeom>
        </p:spPr>
      </p:pic>
      <p:pic>
        <p:nvPicPr>
          <p:cNvPr id="50" name="Obraz 49" descr="INSTR_29.pn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1475656" y="1484784"/>
            <a:ext cx="5808409" cy="4635921"/>
          </a:xfrm>
          <a:prstGeom prst="rect">
            <a:avLst/>
          </a:prstGeom>
        </p:spPr>
      </p:pic>
      <p:pic>
        <p:nvPicPr>
          <p:cNvPr id="51" name="Obraz 50" descr="INSTR_30.pn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 rot="5076221">
            <a:off x="1871699" y="2261099"/>
            <a:ext cx="4860032" cy="3626957"/>
          </a:xfrm>
          <a:prstGeom prst="rect">
            <a:avLst/>
          </a:prstGeom>
        </p:spPr>
      </p:pic>
      <p:pic>
        <p:nvPicPr>
          <p:cNvPr id="52" name="Obraz 51" descr="INSTR_31.png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4434982" y="3356992"/>
            <a:ext cx="4709018" cy="2474770"/>
          </a:xfrm>
          <a:prstGeom prst="rect">
            <a:avLst/>
          </a:prstGeom>
        </p:spPr>
      </p:pic>
      <p:pic>
        <p:nvPicPr>
          <p:cNvPr id="53" name="Obraz 52" descr="INSTR_32.png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 rot="21298023">
            <a:off x="3995936" y="2564904"/>
            <a:ext cx="4325613" cy="3372852"/>
          </a:xfrm>
          <a:prstGeom prst="rect">
            <a:avLst/>
          </a:prstGeom>
        </p:spPr>
      </p:pic>
      <p:pic>
        <p:nvPicPr>
          <p:cNvPr id="54" name="Obraz 53" descr="INSTR_33.png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899592" y="1628800"/>
            <a:ext cx="4485797" cy="3501008"/>
          </a:xfrm>
          <a:prstGeom prst="rect">
            <a:avLst/>
          </a:prstGeom>
        </p:spPr>
      </p:pic>
      <p:pic>
        <p:nvPicPr>
          <p:cNvPr id="55" name="Obraz 54" descr="INSTR_34.png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 rot="20230183">
            <a:off x="2498111" y="2442372"/>
            <a:ext cx="4599692" cy="3666917"/>
          </a:xfrm>
          <a:prstGeom prst="rect">
            <a:avLst/>
          </a:prstGeom>
        </p:spPr>
      </p:pic>
      <p:pic>
        <p:nvPicPr>
          <p:cNvPr id="56" name="Obraz 55" descr="INSTR_35.png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3995936" y="1484784"/>
            <a:ext cx="4536402" cy="3541429"/>
          </a:xfrm>
          <a:prstGeom prst="rect">
            <a:avLst/>
          </a:prstGeom>
        </p:spPr>
      </p:pic>
      <p:pic>
        <p:nvPicPr>
          <p:cNvPr id="57" name="Obraz 56" descr="INSTR_36.png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 rot="17715494">
            <a:off x="813397" y="2565839"/>
            <a:ext cx="4034748" cy="2844761"/>
          </a:xfrm>
          <a:prstGeom prst="rect">
            <a:avLst/>
          </a:prstGeom>
        </p:spPr>
      </p:pic>
      <p:pic>
        <p:nvPicPr>
          <p:cNvPr id="58" name="Obraz 57" descr="INSTR_37.png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 rot="187063">
            <a:off x="772077" y="3144218"/>
            <a:ext cx="5508104" cy="3404616"/>
          </a:xfrm>
          <a:prstGeom prst="rect">
            <a:avLst/>
          </a:prstGeom>
        </p:spPr>
      </p:pic>
      <p:pic>
        <p:nvPicPr>
          <p:cNvPr id="59" name="Obraz 58" descr="INSTR_38.png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 rot="379207">
            <a:off x="1558297" y="3498065"/>
            <a:ext cx="5076056" cy="3089931"/>
          </a:xfrm>
          <a:prstGeom prst="rect">
            <a:avLst/>
          </a:prstGeom>
        </p:spPr>
      </p:pic>
      <p:pic>
        <p:nvPicPr>
          <p:cNvPr id="60" name="Obraz 59" descr="INSTR_39.png"/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>
            <a:off x="3779912" y="2852936"/>
            <a:ext cx="5140723" cy="26035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179512" y="-171400"/>
            <a:ext cx="8839535" cy="169277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NOWY CEL</a:t>
            </a:r>
          </a:p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KOMPUTER NA UKŁADACH TTL</a:t>
            </a:r>
            <a:endParaRPr lang="pl-PL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Obraz 5" descr="MMX_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9885110">
            <a:off x="4347854" y="1844824"/>
            <a:ext cx="3449411" cy="4464496"/>
          </a:xfrm>
          <a:prstGeom prst="rect">
            <a:avLst/>
          </a:prstGeom>
        </p:spPr>
      </p:pic>
      <p:pic>
        <p:nvPicPr>
          <p:cNvPr id="24" name="Obraz 23" descr="INSTR_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595033"/>
            <a:ext cx="9144000" cy="1667933"/>
          </a:xfrm>
          <a:prstGeom prst="rect">
            <a:avLst/>
          </a:prstGeom>
        </p:spPr>
      </p:pic>
      <p:pic>
        <p:nvPicPr>
          <p:cNvPr id="25" name="Obraz 24" descr="INSTR_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67759">
            <a:off x="0" y="2970467"/>
            <a:ext cx="9144000" cy="917066"/>
          </a:xfrm>
          <a:prstGeom prst="rect">
            <a:avLst/>
          </a:prstGeom>
        </p:spPr>
      </p:pic>
      <p:pic>
        <p:nvPicPr>
          <p:cNvPr id="26" name="Obraz 25" descr="INSTR_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797152"/>
            <a:ext cx="9144000" cy="894447"/>
          </a:xfrm>
          <a:prstGeom prst="rect">
            <a:avLst/>
          </a:prstGeom>
        </p:spPr>
      </p:pic>
      <p:pic>
        <p:nvPicPr>
          <p:cNvPr id="27" name="Obraz 26" descr="INSTR_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534244">
            <a:off x="0" y="2834182"/>
            <a:ext cx="9144000" cy="1189635"/>
          </a:xfrm>
          <a:prstGeom prst="rect">
            <a:avLst/>
          </a:prstGeom>
        </p:spPr>
      </p:pic>
      <p:pic>
        <p:nvPicPr>
          <p:cNvPr id="28" name="Obraz 27" descr="INSTR_7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47664" y="1340768"/>
            <a:ext cx="7596336" cy="3570813"/>
          </a:xfrm>
          <a:prstGeom prst="rect">
            <a:avLst/>
          </a:prstGeom>
        </p:spPr>
      </p:pic>
      <p:pic>
        <p:nvPicPr>
          <p:cNvPr id="30" name="Obraz 29" descr="INSTR_9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0504601">
            <a:off x="0" y="2893512"/>
            <a:ext cx="9144000" cy="1070975"/>
          </a:xfrm>
          <a:prstGeom prst="rect">
            <a:avLst/>
          </a:prstGeom>
        </p:spPr>
      </p:pic>
      <p:pic>
        <p:nvPicPr>
          <p:cNvPr id="31" name="Obraz 30" descr="INSTR_1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5487206"/>
            <a:ext cx="9144000" cy="1370794"/>
          </a:xfrm>
          <a:prstGeom prst="rect">
            <a:avLst/>
          </a:prstGeom>
        </p:spPr>
      </p:pic>
      <p:pic>
        <p:nvPicPr>
          <p:cNvPr id="32" name="Obraz 31" descr="INSTR_1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2438400"/>
            <a:ext cx="9144000" cy="1981200"/>
          </a:xfrm>
          <a:prstGeom prst="rect">
            <a:avLst/>
          </a:prstGeom>
        </p:spPr>
      </p:pic>
      <p:pic>
        <p:nvPicPr>
          <p:cNvPr id="33" name="Obraz 32" descr="INSTR_12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835124">
            <a:off x="204136" y="3696274"/>
            <a:ext cx="9144000" cy="615786"/>
          </a:xfrm>
          <a:prstGeom prst="rect">
            <a:avLst/>
          </a:prstGeom>
        </p:spPr>
      </p:pic>
      <p:pic>
        <p:nvPicPr>
          <p:cNvPr id="34" name="Obraz 33" descr="INSTR_13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19642024">
            <a:off x="-488023" y="3695812"/>
            <a:ext cx="8853110" cy="823120"/>
          </a:xfrm>
          <a:prstGeom prst="rect">
            <a:avLst/>
          </a:prstGeom>
        </p:spPr>
      </p:pic>
      <p:pic>
        <p:nvPicPr>
          <p:cNvPr id="35" name="Obraz 34" descr="INSTR_14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3071812"/>
            <a:ext cx="9144000" cy="714375"/>
          </a:xfrm>
          <a:prstGeom prst="rect">
            <a:avLst/>
          </a:prstGeom>
        </p:spPr>
      </p:pic>
      <p:pic>
        <p:nvPicPr>
          <p:cNvPr id="36" name="Obraz 35" descr="INSTR_15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3649712">
            <a:off x="3691504" y="3747603"/>
            <a:ext cx="5420482" cy="1000265"/>
          </a:xfrm>
          <a:prstGeom prst="rect">
            <a:avLst/>
          </a:prstGeom>
        </p:spPr>
      </p:pic>
      <p:pic>
        <p:nvPicPr>
          <p:cNvPr id="37" name="Obraz 36" descr="INSTR_16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0" y="2060848"/>
            <a:ext cx="9144000" cy="1099814"/>
          </a:xfrm>
          <a:prstGeom prst="rect">
            <a:avLst/>
          </a:prstGeom>
        </p:spPr>
      </p:pic>
      <p:pic>
        <p:nvPicPr>
          <p:cNvPr id="38" name="Obraz 37" descr="INSTR_17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rot="631247">
            <a:off x="0" y="3017133"/>
            <a:ext cx="9144000" cy="823734"/>
          </a:xfrm>
          <a:prstGeom prst="rect">
            <a:avLst/>
          </a:prstGeom>
        </p:spPr>
      </p:pic>
      <p:pic>
        <p:nvPicPr>
          <p:cNvPr id="39" name="Obraz 38" descr="INSTR_18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 rot="20740509">
            <a:off x="395357" y="2581374"/>
            <a:ext cx="8584475" cy="2405792"/>
          </a:xfrm>
          <a:prstGeom prst="rect">
            <a:avLst/>
          </a:prstGeom>
        </p:spPr>
      </p:pic>
      <p:pic>
        <p:nvPicPr>
          <p:cNvPr id="40" name="Obraz 39" descr="INSTR_19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 rot="1081968">
            <a:off x="0" y="2718132"/>
            <a:ext cx="9144000" cy="1421735"/>
          </a:xfrm>
          <a:prstGeom prst="rect">
            <a:avLst/>
          </a:prstGeom>
        </p:spPr>
      </p:pic>
      <p:pic>
        <p:nvPicPr>
          <p:cNvPr id="42" name="Obraz 41" descr="INSTR_21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779912" y="2906606"/>
            <a:ext cx="5364088" cy="3537689"/>
          </a:xfrm>
          <a:prstGeom prst="rect">
            <a:avLst/>
          </a:prstGeom>
        </p:spPr>
      </p:pic>
      <p:pic>
        <p:nvPicPr>
          <p:cNvPr id="43" name="Obraz 42" descr="INSTR_22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 rot="966729">
            <a:off x="1072864" y="2528712"/>
            <a:ext cx="6948264" cy="3270064"/>
          </a:xfrm>
          <a:prstGeom prst="rect">
            <a:avLst/>
          </a:prstGeom>
        </p:spPr>
      </p:pic>
      <p:pic>
        <p:nvPicPr>
          <p:cNvPr id="44" name="Obraz 43" descr="INSTR_23.pn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755576" y="3203875"/>
            <a:ext cx="4675194" cy="3654125"/>
          </a:xfrm>
          <a:prstGeom prst="rect">
            <a:avLst/>
          </a:prstGeom>
        </p:spPr>
      </p:pic>
      <p:pic>
        <p:nvPicPr>
          <p:cNvPr id="45" name="Obraz 44" descr="INSTR_24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 rot="1132349">
            <a:off x="4017859" y="2250857"/>
            <a:ext cx="4435255" cy="3544078"/>
          </a:xfrm>
          <a:prstGeom prst="rect">
            <a:avLst/>
          </a:prstGeom>
        </p:spPr>
      </p:pic>
      <p:pic>
        <p:nvPicPr>
          <p:cNvPr id="46" name="Obraz 45" descr="INSTR_25.pn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1187624" y="1412776"/>
            <a:ext cx="5203950" cy="4077072"/>
          </a:xfrm>
          <a:prstGeom prst="rect">
            <a:avLst/>
          </a:prstGeom>
        </p:spPr>
      </p:pic>
      <p:pic>
        <p:nvPicPr>
          <p:cNvPr id="47" name="Obraz 46" descr="INSTR_26.pn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 rot="3712741">
            <a:off x="3020877" y="2762489"/>
            <a:ext cx="4444950" cy="2902656"/>
          </a:xfrm>
          <a:prstGeom prst="rect">
            <a:avLst/>
          </a:prstGeom>
        </p:spPr>
      </p:pic>
      <p:pic>
        <p:nvPicPr>
          <p:cNvPr id="48" name="Obraz 47" descr="INSTR_27.pn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1403648" y="1802100"/>
            <a:ext cx="4680520" cy="3709584"/>
          </a:xfrm>
          <a:prstGeom prst="rect">
            <a:avLst/>
          </a:prstGeom>
        </p:spPr>
      </p:pic>
      <p:pic>
        <p:nvPicPr>
          <p:cNvPr id="49" name="Obraz 48" descr="INSTR_28.png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 rot="997084">
            <a:off x="4048378" y="2289748"/>
            <a:ext cx="4661453" cy="3717032"/>
          </a:xfrm>
          <a:prstGeom prst="rect">
            <a:avLst/>
          </a:prstGeom>
        </p:spPr>
      </p:pic>
      <p:pic>
        <p:nvPicPr>
          <p:cNvPr id="50" name="Obraz 49" descr="INSTR_29.pn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1475656" y="1484784"/>
            <a:ext cx="5808409" cy="4635921"/>
          </a:xfrm>
          <a:prstGeom prst="rect">
            <a:avLst/>
          </a:prstGeom>
        </p:spPr>
      </p:pic>
      <p:pic>
        <p:nvPicPr>
          <p:cNvPr id="51" name="Obraz 50" descr="INSTR_30.pn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 rot="5076221">
            <a:off x="1871699" y="2261099"/>
            <a:ext cx="4860032" cy="3626957"/>
          </a:xfrm>
          <a:prstGeom prst="rect">
            <a:avLst/>
          </a:prstGeom>
        </p:spPr>
      </p:pic>
      <p:pic>
        <p:nvPicPr>
          <p:cNvPr id="52" name="Obraz 51" descr="INSTR_31.png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4434982" y="3356992"/>
            <a:ext cx="4709018" cy="2474770"/>
          </a:xfrm>
          <a:prstGeom prst="rect">
            <a:avLst/>
          </a:prstGeom>
        </p:spPr>
      </p:pic>
      <p:pic>
        <p:nvPicPr>
          <p:cNvPr id="53" name="Obraz 52" descr="INSTR_32.png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 rot="21298023">
            <a:off x="3995936" y="2564904"/>
            <a:ext cx="4325613" cy="3372852"/>
          </a:xfrm>
          <a:prstGeom prst="rect">
            <a:avLst/>
          </a:prstGeom>
        </p:spPr>
      </p:pic>
      <p:pic>
        <p:nvPicPr>
          <p:cNvPr id="54" name="Obraz 53" descr="INSTR_33.png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899592" y="1628800"/>
            <a:ext cx="4485797" cy="3501008"/>
          </a:xfrm>
          <a:prstGeom prst="rect">
            <a:avLst/>
          </a:prstGeom>
        </p:spPr>
      </p:pic>
      <p:pic>
        <p:nvPicPr>
          <p:cNvPr id="55" name="Obraz 54" descr="INSTR_34.png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 rot="20230183">
            <a:off x="2498111" y="2442372"/>
            <a:ext cx="4599692" cy="3666917"/>
          </a:xfrm>
          <a:prstGeom prst="rect">
            <a:avLst/>
          </a:prstGeom>
        </p:spPr>
      </p:pic>
      <p:pic>
        <p:nvPicPr>
          <p:cNvPr id="56" name="Obraz 55" descr="INSTR_35.png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3995936" y="1484784"/>
            <a:ext cx="4536402" cy="3541429"/>
          </a:xfrm>
          <a:prstGeom prst="rect">
            <a:avLst/>
          </a:prstGeom>
        </p:spPr>
      </p:pic>
      <p:pic>
        <p:nvPicPr>
          <p:cNvPr id="57" name="Obraz 56" descr="INSTR_36.png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 rot="17715494">
            <a:off x="813397" y="2565839"/>
            <a:ext cx="4034748" cy="2844761"/>
          </a:xfrm>
          <a:prstGeom prst="rect">
            <a:avLst/>
          </a:prstGeom>
        </p:spPr>
      </p:pic>
      <p:pic>
        <p:nvPicPr>
          <p:cNvPr id="58" name="Obraz 57" descr="INSTR_37.png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 rot="187063">
            <a:off x="772077" y="3144218"/>
            <a:ext cx="5508104" cy="3404616"/>
          </a:xfrm>
          <a:prstGeom prst="rect">
            <a:avLst/>
          </a:prstGeom>
        </p:spPr>
      </p:pic>
      <p:pic>
        <p:nvPicPr>
          <p:cNvPr id="59" name="Obraz 58" descr="INSTR_38.png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 rot="379207">
            <a:off x="1558297" y="3498065"/>
            <a:ext cx="5076056" cy="3089931"/>
          </a:xfrm>
          <a:prstGeom prst="rect">
            <a:avLst/>
          </a:prstGeom>
        </p:spPr>
      </p:pic>
      <p:pic>
        <p:nvPicPr>
          <p:cNvPr id="60" name="Obraz 59" descr="INSTR_39.png"/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>
            <a:off x="3779912" y="2852936"/>
            <a:ext cx="5140723" cy="2603538"/>
          </a:xfrm>
          <a:prstGeom prst="rect">
            <a:avLst/>
          </a:prstGeom>
        </p:spPr>
      </p:pic>
      <p:pic>
        <p:nvPicPr>
          <p:cNvPr id="61" name="Obraz 60" descr="INSTR_40.png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 rot="19673404">
            <a:off x="511616" y="2524034"/>
            <a:ext cx="4572000" cy="32407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179512" y="-171400"/>
            <a:ext cx="8839535" cy="169277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NOWY CEL</a:t>
            </a:r>
          </a:p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KOMPUTER NA UKŁADACH TTL</a:t>
            </a:r>
            <a:endParaRPr lang="pl-PL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Obraz 5" descr="MMX_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9885110">
            <a:off x="4347854" y="1844824"/>
            <a:ext cx="3449411" cy="4464496"/>
          </a:xfrm>
          <a:prstGeom prst="rect">
            <a:avLst/>
          </a:prstGeom>
        </p:spPr>
      </p:pic>
      <p:pic>
        <p:nvPicPr>
          <p:cNvPr id="24" name="Obraz 23" descr="INSTR_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595033"/>
            <a:ext cx="9144000" cy="1667933"/>
          </a:xfrm>
          <a:prstGeom prst="rect">
            <a:avLst/>
          </a:prstGeom>
        </p:spPr>
      </p:pic>
      <p:pic>
        <p:nvPicPr>
          <p:cNvPr id="25" name="Obraz 24" descr="INSTR_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67759">
            <a:off x="0" y="2970467"/>
            <a:ext cx="9144000" cy="917066"/>
          </a:xfrm>
          <a:prstGeom prst="rect">
            <a:avLst/>
          </a:prstGeom>
        </p:spPr>
      </p:pic>
      <p:pic>
        <p:nvPicPr>
          <p:cNvPr id="26" name="Obraz 25" descr="INSTR_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797152"/>
            <a:ext cx="9144000" cy="894447"/>
          </a:xfrm>
          <a:prstGeom prst="rect">
            <a:avLst/>
          </a:prstGeom>
        </p:spPr>
      </p:pic>
      <p:pic>
        <p:nvPicPr>
          <p:cNvPr id="27" name="Obraz 26" descr="INSTR_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534244">
            <a:off x="0" y="2834182"/>
            <a:ext cx="9144000" cy="1189635"/>
          </a:xfrm>
          <a:prstGeom prst="rect">
            <a:avLst/>
          </a:prstGeom>
        </p:spPr>
      </p:pic>
      <p:pic>
        <p:nvPicPr>
          <p:cNvPr id="28" name="Obraz 27" descr="INSTR_7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47664" y="1340768"/>
            <a:ext cx="7596336" cy="3570813"/>
          </a:xfrm>
          <a:prstGeom prst="rect">
            <a:avLst/>
          </a:prstGeom>
        </p:spPr>
      </p:pic>
      <p:pic>
        <p:nvPicPr>
          <p:cNvPr id="30" name="Obraz 29" descr="INSTR_9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0504601">
            <a:off x="0" y="2893512"/>
            <a:ext cx="9144000" cy="1070975"/>
          </a:xfrm>
          <a:prstGeom prst="rect">
            <a:avLst/>
          </a:prstGeom>
        </p:spPr>
      </p:pic>
      <p:pic>
        <p:nvPicPr>
          <p:cNvPr id="31" name="Obraz 30" descr="INSTR_1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5487206"/>
            <a:ext cx="9144000" cy="1370794"/>
          </a:xfrm>
          <a:prstGeom prst="rect">
            <a:avLst/>
          </a:prstGeom>
        </p:spPr>
      </p:pic>
      <p:pic>
        <p:nvPicPr>
          <p:cNvPr id="32" name="Obraz 31" descr="INSTR_1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2438400"/>
            <a:ext cx="9144000" cy="1981200"/>
          </a:xfrm>
          <a:prstGeom prst="rect">
            <a:avLst/>
          </a:prstGeom>
        </p:spPr>
      </p:pic>
      <p:pic>
        <p:nvPicPr>
          <p:cNvPr id="33" name="Obraz 32" descr="INSTR_12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835124">
            <a:off x="204136" y="3696274"/>
            <a:ext cx="9144000" cy="615786"/>
          </a:xfrm>
          <a:prstGeom prst="rect">
            <a:avLst/>
          </a:prstGeom>
        </p:spPr>
      </p:pic>
      <p:pic>
        <p:nvPicPr>
          <p:cNvPr id="34" name="Obraz 33" descr="INSTR_13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19642024">
            <a:off x="-488023" y="3695812"/>
            <a:ext cx="8853110" cy="823120"/>
          </a:xfrm>
          <a:prstGeom prst="rect">
            <a:avLst/>
          </a:prstGeom>
        </p:spPr>
      </p:pic>
      <p:pic>
        <p:nvPicPr>
          <p:cNvPr id="35" name="Obraz 34" descr="INSTR_14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3071812"/>
            <a:ext cx="9144000" cy="714375"/>
          </a:xfrm>
          <a:prstGeom prst="rect">
            <a:avLst/>
          </a:prstGeom>
        </p:spPr>
      </p:pic>
      <p:pic>
        <p:nvPicPr>
          <p:cNvPr id="36" name="Obraz 35" descr="INSTR_15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3649712">
            <a:off x="3691504" y="3747603"/>
            <a:ext cx="5420482" cy="1000265"/>
          </a:xfrm>
          <a:prstGeom prst="rect">
            <a:avLst/>
          </a:prstGeom>
        </p:spPr>
      </p:pic>
      <p:pic>
        <p:nvPicPr>
          <p:cNvPr id="37" name="Obraz 36" descr="INSTR_16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0" y="2060848"/>
            <a:ext cx="9144000" cy="1099814"/>
          </a:xfrm>
          <a:prstGeom prst="rect">
            <a:avLst/>
          </a:prstGeom>
        </p:spPr>
      </p:pic>
      <p:pic>
        <p:nvPicPr>
          <p:cNvPr id="38" name="Obraz 37" descr="INSTR_17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rot="631247">
            <a:off x="0" y="3017133"/>
            <a:ext cx="9144000" cy="823734"/>
          </a:xfrm>
          <a:prstGeom prst="rect">
            <a:avLst/>
          </a:prstGeom>
        </p:spPr>
      </p:pic>
      <p:pic>
        <p:nvPicPr>
          <p:cNvPr id="39" name="Obraz 38" descr="INSTR_18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 rot="20740509">
            <a:off x="395357" y="2581374"/>
            <a:ext cx="8584475" cy="2405792"/>
          </a:xfrm>
          <a:prstGeom prst="rect">
            <a:avLst/>
          </a:prstGeom>
        </p:spPr>
      </p:pic>
      <p:pic>
        <p:nvPicPr>
          <p:cNvPr id="40" name="Obraz 39" descr="INSTR_19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 rot="1081968">
            <a:off x="0" y="2718132"/>
            <a:ext cx="9144000" cy="1421735"/>
          </a:xfrm>
          <a:prstGeom prst="rect">
            <a:avLst/>
          </a:prstGeom>
        </p:spPr>
      </p:pic>
      <p:pic>
        <p:nvPicPr>
          <p:cNvPr id="42" name="Obraz 41" descr="INSTR_21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779912" y="2906606"/>
            <a:ext cx="5364088" cy="3537689"/>
          </a:xfrm>
          <a:prstGeom prst="rect">
            <a:avLst/>
          </a:prstGeom>
        </p:spPr>
      </p:pic>
      <p:pic>
        <p:nvPicPr>
          <p:cNvPr id="43" name="Obraz 42" descr="INSTR_22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 rot="966729">
            <a:off x="1072864" y="2528712"/>
            <a:ext cx="6948264" cy="3270064"/>
          </a:xfrm>
          <a:prstGeom prst="rect">
            <a:avLst/>
          </a:prstGeom>
        </p:spPr>
      </p:pic>
      <p:pic>
        <p:nvPicPr>
          <p:cNvPr id="44" name="Obraz 43" descr="INSTR_23.pn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755576" y="3203875"/>
            <a:ext cx="4675194" cy="3654125"/>
          </a:xfrm>
          <a:prstGeom prst="rect">
            <a:avLst/>
          </a:prstGeom>
        </p:spPr>
      </p:pic>
      <p:pic>
        <p:nvPicPr>
          <p:cNvPr id="46" name="Obraz 45" descr="INSTR_25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1187624" y="1412776"/>
            <a:ext cx="5203950" cy="4077072"/>
          </a:xfrm>
          <a:prstGeom prst="rect">
            <a:avLst/>
          </a:prstGeom>
        </p:spPr>
      </p:pic>
      <p:pic>
        <p:nvPicPr>
          <p:cNvPr id="47" name="Obraz 46" descr="INSTR_26.pn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 rot="3712741">
            <a:off x="3020877" y="2762489"/>
            <a:ext cx="4444950" cy="2902656"/>
          </a:xfrm>
          <a:prstGeom prst="rect">
            <a:avLst/>
          </a:prstGeom>
        </p:spPr>
      </p:pic>
      <p:pic>
        <p:nvPicPr>
          <p:cNvPr id="48" name="Obraz 47" descr="INSTR_27.pn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1403648" y="1802100"/>
            <a:ext cx="4680520" cy="3709584"/>
          </a:xfrm>
          <a:prstGeom prst="rect">
            <a:avLst/>
          </a:prstGeom>
        </p:spPr>
      </p:pic>
      <p:pic>
        <p:nvPicPr>
          <p:cNvPr id="49" name="Obraz 48" descr="INSTR_28.pn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 rot="997084">
            <a:off x="4048378" y="2289748"/>
            <a:ext cx="4661453" cy="3717032"/>
          </a:xfrm>
          <a:prstGeom prst="rect">
            <a:avLst/>
          </a:prstGeom>
        </p:spPr>
      </p:pic>
      <p:pic>
        <p:nvPicPr>
          <p:cNvPr id="50" name="Obraz 49" descr="INSTR_29.png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1475656" y="1484784"/>
            <a:ext cx="5808409" cy="4635921"/>
          </a:xfrm>
          <a:prstGeom prst="rect">
            <a:avLst/>
          </a:prstGeom>
        </p:spPr>
      </p:pic>
      <p:pic>
        <p:nvPicPr>
          <p:cNvPr id="51" name="Obraz 50" descr="INSTR_30.pn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 rot="5076221">
            <a:off x="1871699" y="2261099"/>
            <a:ext cx="4860032" cy="3626957"/>
          </a:xfrm>
          <a:prstGeom prst="rect">
            <a:avLst/>
          </a:prstGeom>
        </p:spPr>
      </p:pic>
      <p:pic>
        <p:nvPicPr>
          <p:cNvPr id="52" name="Obraz 51" descr="INSTR_31.pn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4434982" y="3356992"/>
            <a:ext cx="4709018" cy="2474770"/>
          </a:xfrm>
          <a:prstGeom prst="rect">
            <a:avLst/>
          </a:prstGeom>
        </p:spPr>
      </p:pic>
      <p:pic>
        <p:nvPicPr>
          <p:cNvPr id="53" name="Obraz 52" descr="INSTR_32.png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 rot="21298023">
            <a:off x="3995936" y="2564904"/>
            <a:ext cx="4325613" cy="3372852"/>
          </a:xfrm>
          <a:prstGeom prst="rect">
            <a:avLst/>
          </a:prstGeom>
        </p:spPr>
      </p:pic>
      <p:pic>
        <p:nvPicPr>
          <p:cNvPr id="54" name="Obraz 53" descr="INSTR_33.png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899592" y="1628800"/>
            <a:ext cx="4485797" cy="3501008"/>
          </a:xfrm>
          <a:prstGeom prst="rect">
            <a:avLst/>
          </a:prstGeom>
        </p:spPr>
      </p:pic>
      <p:pic>
        <p:nvPicPr>
          <p:cNvPr id="55" name="Obraz 54" descr="INSTR_34.png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 rot="20230183">
            <a:off x="2498111" y="2442372"/>
            <a:ext cx="4599692" cy="3666917"/>
          </a:xfrm>
          <a:prstGeom prst="rect">
            <a:avLst/>
          </a:prstGeom>
        </p:spPr>
      </p:pic>
      <p:pic>
        <p:nvPicPr>
          <p:cNvPr id="56" name="Obraz 55" descr="INSTR_35.png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3995936" y="1484784"/>
            <a:ext cx="4536402" cy="3541429"/>
          </a:xfrm>
          <a:prstGeom prst="rect">
            <a:avLst/>
          </a:prstGeom>
        </p:spPr>
      </p:pic>
      <p:pic>
        <p:nvPicPr>
          <p:cNvPr id="57" name="Obraz 56" descr="INSTR_36.png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 rot="17715494">
            <a:off x="813397" y="2565839"/>
            <a:ext cx="4034748" cy="2844761"/>
          </a:xfrm>
          <a:prstGeom prst="rect">
            <a:avLst/>
          </a:prstGeom>
        </p:spPr>
      </p:pic>
      <p:pic>
        <p:nvPicPr>
          <p:cNvPr id="58" name="Obraz 57" descr="INSTR_37.png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 rot="187063">
            <a:off x="772077" y="3144218"/>
            <a:ext cx="5508104" cy="3404616"/>
          </a:xfrm>
          <a:prstGeom prst="rect">
            <a:avLst/>
          </a:prstGeom>
        </p:spPr>
      </p:pic>
      <p:pic>
        <p:nvPicPr>
          <p:cNvPr id="59" name="Obraz 58" descr="INSTR_38.png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 rot="379207">
            <a:off x="1558297" y="3498065"/>
            <a:ext cx="5076056" cy="3089931"/>
          </a:xfrm>
          <a:prstGeom prst="rect">
            <a:avLst/>
          </a:prstGeom>
        </p:spPr>
      </p:pic>
      <p:pic>
        <p:nvPicPr>
          <p:cNvPr id="60" name="Obraz 59" descr="INSTR_39.png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3779912" y="2852936"/>
            <a:ext cx="5140723" cy="2603538"/>
          </a:xfrm>
          <a:prstGeom prst="rect">
            <a:avLst/>
          </a:prstGeom>
        </p:spPr>
      </p:pic>
      <p:pic>
        <p:nvPicPr>
          <p:cNvPr id="61" name="Obraz 60" descr="INSTR_40.png"/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 rot="19673404">
            <a:off x="511616" y="2524034"/>
            <a:ext cx="4572000" cy="3240764"/>
          </a:xfrm>
          <a:prstGeom prst="rect">
            <a:avLst/>
          </a:prstGeom>
        </p:spPr>
      </p:pic>
      <p:pic>
        <p:nvPicPr>
          <p:cNvPr id="62" name="Obraz 61" descr="INSTR_41.png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5508104" y="4045400"/>
            <a:ext cx="3635896" cy="23941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179512" y="-171400"/>
            <a:ext cx="8839535" cy="169277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NOWY CEL</a:t>
            </a:r>
          </a:p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KOMPUTER NA UKŁADACH TTL</a:t>
            </a:r>
            <a:endParaRPr lang="pl-PL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Obraz 5" descr="MMX_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9885110">
            <a:off x="4347854" y="1844824"/>
            <a:ext cx="3449411" cy="4464496"/>
          </a:xfrm>
          <a:prstGeom prst="rect">
            <a:avLst/>
          </a:prstGeom>
        </p:spPr>
      </p:pic>
      <p:pic>
        <p:nvPicPr>
          <p:cNvPr id="24" name="Obraz 23" descr="INSTR_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595033"/>
            <a:ext cx="9144000" cy="1667933"/>
          </a:xfrm>
          <a:prstGeom prst="rect">
            <a:avLst/>
          </a:prstGeom>
        </p:spPr>
      </p:pic>
      <p:pic>
        <p:nvPicPr>
          <p:cNvPr id="25" name="Obraz 24" descr="INSTR_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67759">
            <a:off x="0" y="2970467"/>
            <a:ext cx="9144000" cy="917066"/>
          </a:xfrm>
          <a:prstGeom prst="rect">
            <a:avLst/>
          </a:prstGeom>
        </p:spPr>
      </p:pic>
      <p:pic>
        <p:nvPicPr>
          <p:cNvPr id="26" name="Obraz 25" descr="INSTR_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797152"/>
            <a:ext cx="9144000" cy="894447"/>
          </a:xfrm>
          <a:prstGeom prst="rect">
            <a:avLst/>
          </a:prstGeom>
        </p:spPr>
      </p:pic>
      <p:pic>
        <p:nvPicPr>
          <p:cNvPr id="27" name="Obraz 26" descr="INSTR_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534244">
            <a:off x="0" y="2834182"/>
            <a:ext cx="9144000" cy="1189635"/>
          </a:xfrm>
          <a:prstGeom prst="rect">
            <a:avLst/>
          </a:prstGeom>
        </p:spPr>
      </p:pic>
      <p:pic>
        <p:nvPicPr>
          <p:cNvPr id="28" name="Obraz 27" descr="INSTR_7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47664" y="1340768"/>
            <a:ext cx="7596336" cy="3570813"/>
          </a:xfrm>
          <a:prstGeom prst="rect">
            <a:avLst/>
          </a:prstGeom>
        </p:spPr>
      </p:pic>
      <p:pic>
        <p:nvPicPr>
          <p:cNvPr id="30" name="Obraz 29" descr="INSTR_9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0504601">
            <a:off x="0" y="2893512"/>
            <a:ext cx="9144000" cy="1070975"/>
          </a:xfrm>
          <a:prstGeom prst="rect">
            <a:avLst/>
          </a:prstGeom>
        </p:spPr>
      </p:pic>
      <p:pic>
        <p:nvPicPr>
          <p:cNvPr id="31" name="Obraz 30" descr="INSTR_1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5487206"/>
            <a:ext cx="9144000" cy="1370794"/>
          </a:xfrm>
          <a:prstGeom prst="rect">
            <a:avLst/>
          </a:prstGeom>
        </p:spPr>
      </p:pic>
      <p:pic>
        <p:nvPicPr>
          <p:cNvPr id="32" name="Obraz 31" descr="INSTR_1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2438400"/>
            <a:ext cx="9144000" cy="1981200"/>
          </a:xfrm>
          <a:prstGeom prst="rect">
            <a:avLst/>
          </a:prstGeom>
        </p:spPr>
      </p:pic>
      <p:pic>
        <p:nvPicPr>
          <p:cNvPr id="33" name="Obraz 32" descr="INSTR_12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835124">
            <a:off x="204136" y="3696274"/>
            <a:ext cx="9144000" cy="615786"/>
          </a:xfrm>
          <a:prstGeom prst="rect">
            <a:avLst/>
          </a:prstGeom>
        </p:spPr>
      </p:pic>
      <p:pic>
        <p:nvPicPr>
          <p:cNvPr id="34" name="Obraz 33" descr="INSTR_13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19642024">
            <a:off x="-488023" y="3695812"/>
            <a:ext cx="8853110" cy="823120"/>
          </a:xfrm>
          <a:prstGeom prst="rect">
            <a:avLst/>
          </a:prstGeom>
        </p:spPr>
      </p:pic>
      <p:pic>
        <p:nvPicPr>
          <p:cNvPr id="35" name="Obraz 34" descr="INSTR_14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3071812"/>
            <a:ext cx="9144000" cy="714375"/>
          </a:xfrm>
          <a:prstGeom prst="rect">
            <a:avLst/>
          </a:prstGeom>
        </p:spPr>
      </p:pic>
      <p:pic>
        <p:nvPicPr>
          <p:cNvPr id="36" name="Obraz 35" descr="INSTR_15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3649712">
            <a:off x="3691504" y="3747603"/>
            <a:ext cx="5420482" cy="1000265"/>
          </a:xfrm>
          <a:prstGeom prst="rect">
            <a:avLst/>
          </a:prstGeom>
        </p:spPr>
      </p:pic>
      <p:pic>
        <p:nvPicPr>
          <p:cNvPr id="37" name="Obraz 36" descr="INSTR_16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0" y="2060848"/>
            <a:ext cx="9144000" cy="1099814"/>
          </a:xfrm>
          <a:prstGeom prst="rect">
            <a:avLst/>
          </a:prstGeom>
        </p:spPr>
      </p:pic>
      <p:pic>
        <p:nvPicPr>
          <p:cNvPr id="38" name="Obraz 37" descr="INSTR_17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rot="631247">
            <a:off x="0" y="3017133"/>
            <a:ext cx="9144000" cy="823734"/>
          </a:xfrm>
          <a:prstGeom prst="rect">
            <a:avLst/>
          </a:prstGeom>
        </p:spPr>
      </p:pic>
      <p:pic>
        <p:nvPicPr>
          <p:cNvPr id="39" name="Obraz 38" descr="INSTR_18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 rot="20740509">
            <a:off x="395357" y="2581374"/>
            <a:ext cx="8584475" cy="2405792"/>
          </a:xfrm>
          <a:prstGeom prst="rect">
            <a:avLst/>
          </a:prstGeom>
        </p:spPr>
      </p:pic>
      <p:pic>
        <p:nvPicPr>
          <p:cNvPr id="40" name="Obraz 39" descr="INSTR_19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 rot="1081968">
            <a:off x="0" y="2718132"/>
            <a:ext cx="9144000" cy="1421735"/>
          </a:xfrm>
          <a:prstGeom prst="rect">
            <a:avLst/>
          </a:prstGeom>
        </p:spPr>
      </p:pic>
      <p:pic>
        <p:nvPicPr>
          <p:cNvPr id="42" name="Obraz 41" descr="INSTR_21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779912" y="2906606"/>
            <a:ext cx="5364088" cy="3537689"/>
          </a:xfrm>
          <a:prstGeom prst="rect">
            <a:avLst/>
          </a:prstGeom>
        </p:spPr>
      </p:pic>
      <p:pic>
        <p:nvPicPr>
          <p:cNvPr id="43" name="Obraz 42" descr="INSTR_22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 rot="966729">
            <a:off x="1072864" y="2528712"/>
            <a:ext cx="6948264" cy="3270064"/>
          </a:xfrm>
          <a:prstGeom prst="rect">
            <a:avLst/>
          </a:prstGeom>
        </p:spPr>
      </p:pic>
      <p:pic>
        <p:nvPicPr>
          <p:cNvPr id="44" name="Obraz 43" descr="INSTR_23.pn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755576" y="3203875"/>
            <a:ext cx="4675194" cy="3654125"/>
          </a:xfrm>
          <a:prstGeom prst="rect">
            <a:avLst/>
          </a:prstGeom>
        </p:spPr>
      </p:pic>
      <p:pic>
        <p:nvPicPr>
          <p:cNvPr id="46" name="Obraz 45" descr="INSTR_25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1187624" y="1412776"/>
            <a:ext cx="5203950" cy="4077072"/>
          </a:xfrm>
          <a:prstGeom prst="rect">
            <a:avLst/>
          </a:prstGeom>
        </p:spPr>
      </p:pic>
      <p:pic>
        <p:nvPicPr>
          <p:cNvPr id="47" name="Obraz 46" descr="INSTR_26.pn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 rot="3712741">
            <a:off x="3020877" y="2762489"/>
            <a:ext cx="4444950" cy="2902656"/>
          </a:xfrm>
          <a:prstGeom prst="rect">
            <a:avLst/>
          </a:prstGeom>
        </p:spPr>
      </p:pic>
      <p:pic>
        <p:nvPicPr>
          <p:cNvPr id="49" name="Obraz 48" descr="INSTR_28.pn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 rot="997084">
            <a:off x="4048378" y="2289748"/>
            <a:ext cx="4661453" cy="3717032"/>
          </a:xfrm>
          <a:prstGeom prst="rect">
            <a:avLst/>
          </a:prstGeom>
        </p:spPr>
      </p:pic>
      <p:pic>
        <p:nvPicPr>
          <p:cNvPr id="50" name="Obraz 49" descr="INSTR_29.pn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1475656" y="1484784"/>
            <a:ext cx="5808409" cy="4635921"/>
          </a:xfrm>
          <a:prstGeom prst="rect">
            <a:avLst/>
          </a:prstGeom>
        </p:spPr>
      </p:pic>
      <p:pic>
        <p:nvPicPr>
          <p:cNvPr id="51" name="Obraz 50" descr="INSTR_30.png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 rot="5076221">
            <a:off x="1871699" y="2261099"/>
            <a:ext cx="4860032" cy="3626957"/>
          </a:xfrm>
          <a:prstGeom prst="rect">
            <a:avLst/>
          </a:prstGeom>
        </p:spPr>
      </p:pic>
      <p:pic>
        <p:nvPicPr>
          <p:cNvPr id="52" name="Obraz 51" descr="INSTR_31.pn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4434982" y="3356992"/>
            <a:ext cx="4709018" cy="2474770"/>
          </a:xfrm>
          <a:prstGeom prst="rect">
            <a:avLst/>
          </a:prstGeom>
        </p:spPr>
      </p:pic>
      <p:pic>
        <p:nvPicPr>
          <p:cNvPr id="54" name="Obraz 53" descr="INSTR_33.pn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899592" y="1628800"/>
            <a:ext cx="4485797" cy="3501008"/>
          </a:xfrm>
          <a:prstGeom prst="rect">
            <a:avLst/>
          </a:prstGeom>
        </p:spPr>
      </p:pic>
      <p:pic>
        <p:nvPicPr>
          <p:cNvPr id="55" name="Obraz 54" descr="INSTR_34.png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 rot="20230183">
            <a:off x="2498111" y="2442372"/>
            <a:ext cx="4599692" cy="3666917"/>
          </a:xfrm>
          <a:prstGeom prst="rect">
            <a:avLst/>
          </a:prstGeom>
        </p:spPr>
      </p:pic>
      <p:pic>
        <p:nvPicPr>
          <p:cNvPr id="56" name="Obraz 55" descr="INSTR_35.png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3995936" y="1484784"/>
            <a:ext cx="4536402" cy="3541429"/>
          </a:xfrm>
          <a:prstGeom prst="rect">
            <a:avLst/>
          </a:prstGeom>
        </p:spPr>
      </p:pic>
      <p:pic>
        <p:nvPicPr>
          <p:cNvPr id="57" name="Obraz 56" descr="INSTR_36.png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 rot="17715494">
            <a:off x="813397" y="2565839"/>
            <a:ext cx="4034748" cy="2844761"/>
          </a:xfrm>
          <a:prstGeom prst="rect">
            <a:avLst/>
          </a:prstGeom>
        </p:spPr>
      </p:pic>
      <p:pic>
        <p:nvPicPr>
          <p:cNvPr id="58" name="Obraz 57" descr="INSTR_37.png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 rot="187063">
            <a:off x="772077" y="3144218"/>
            <a:ext cx="5508104" cy="3404616"/>
          </a:xfrm>
          <a:prstGeom prst="rect">
            <a:avLst/>
          </a:prstGeom>
        </p:spPr>
      </p:pic>
      <p:pic>
        <p:nvPicPr>
          <p:cNvPr id="59" name="Obraz 58" descr="INSTR_38.png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 rot="379207">
            <a:off x="1558297" y="3498065"/>
            <a:ext cx="5076056" cy="3089931"/>
          </a:xfrm>
          <a:prstGeom prst="rect">
            <a:avLst/>
          </a:prstGeom>
        </p:spPr>
      </p:pic>
      <p:pic>
        <p:nvPicPr>
          <p:cNvPr id="60" name="Obraz 59" descr="INSTR_39.png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>
            <a:off x="3779912" y="2852936"/>
            <a:ext cx="5140723" cy="2603538"/>
          </a:xfrm>
          <a:prstGeom prst="rect">
            <a:avLst/>
          </a:prstGeom>
        </p:spPr>
      </p:pic>
      <p:pic>
        <p:nvPicPr>
          <p:cNvPr id="61" name="Obraz 60" descr="INSTR_40.png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 rot="19673404">
            <a:off x="511616" y="2524034"/>
            <a:ext cx="4572000" cy="3240764"/>
          </a:xfrm>
          <a:prstGeom prst="rect">
            <a:avLst/>
          </a:prstGeom>
        </p:spPr>
      </p:pic>
      <p:pic>
        <p:nvPicPr>
          <p:cNvPr id="62" name="Obraz 61" descr="INSTR_41.png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5508104" y="4045400"/>
            <a:ext cx="3635896" cy="2394145"/>
          </a:xfrm>
          <a:prstGeom prst="rect">
            <a:avLst/>
          </a:prstGeom>
        </p:spPr>
      </p:pic>
      <p:pic>
        <p:nvPicPr>
          <p:cNvPr id="63" name="Obraz 62" descr="INSTR_42.png"/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 rot="20087649">
            <a:off x="2858667" y="2513385"/>
            <a:ext cx="5508104" cy="33302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179512" y="-171400"/>
            <a:ext cx="8839535" cy="169277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NOWY CEL</a:t>
            </a:r>
          </a:p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KOMPUTER NA UKŁADACH TTL</a:t>
            </a:r>
            <a:endParaRPr lang="pl-PL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Obraz 5" descr="MMX_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9885110">
            <a:off x="4347854" y="1844824"/>
            <a:ext cx="3449411" cy="4464496"/>
          </a:xfrm>
          <a:prstGeom prst="rect">
            <a:avLst/>
          </a:prstGeom>
        </p:spPr>
      </p:pic>
      <p:pic>
        <p:nvPicPr>
          <p:cNvPr id="24" name="Obraz 23" descr="INSTR_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595033"/>
            <a:ext cx="9144000" cy="1667933"/>
          </a:xfrm>
          <a:prstGeom prst="rect">
            <a:avLst/>
          </a:prstGeom>
        </p:spPr>
      </p:pic>
      <p:pic>
        <p:nvPicPr>
          <p:cNvPr id="25" name="Obraz 24" descr="INSTR_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67759">
            <a:off x="0" y="2970467"/>
            <a:ext cx="9144000" cy="917066"/>
          </a:xfrm>
          <a:prstGeom prst="rect">
            <a:avLst/>
          </a:prstGeom>
        </p:spPr>
      </p:pic>
      <p:pic>
        <p:nvPicPr>
          <p:cNvPr id="26" name="Obraz 25" descr="INSTR_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797152"/>
            <a:ext cx="9144000" cy="894447"/>
          </a:xfrm>
          <a:prstGeom prst="rect">
            <a:avLst/>
          </a:prstGeom>
        </p:spPr>
      </p:pic>
      <p:pic>
        <p:nvPicPr>
          <p:cNvPr id="27" name="Obraz 26" descr="INSTR_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534244">
            <a:off x="0" y="2834182"/>
            <a:ext cx="9144000" cy="1189635"/>
          </a:xfrm>
          <a:prstGeom prst="rect">
            <a:avLst/>
          </a:prstGeom>
        </p:spPr>
      </p:pic>
      <p:pic>
        <p:nvPicPr>
          <p:cNvPr id="28" name="Obraz 27" descr="INSTR_7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47664" y="1340768"/>
            <a:ext cx="7596336" cy="3570813"/>
          </a:xfrm>
          <a:prstGeom prst="rect">
            <a:avLst/>
          </a:prstGeom>
        </p:spPr>
      </p:pic>
      <p:pic>
        <p:nvPicPr>
          <p:cNvPr id="30" name="Obraz 29" descr="INSTR_9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0504601">
            <a:off x="0" y="2893512"/>
            <a:ext cx="9144000" cy="1070975"/>
          </a:xfrm>
          <a:prstGeom prst="rect">
            <a:avLst/>
          </a:prstGeom>
        </p:spPr>
      </p:pic>
      <p:pic>
        <p:nvPicPr>
          <p:cNvPr id="31" name="Obraz 30" descr="INSTR_1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5487206"/>
            <a:ext cx="9144000" cy="1370794"/>
          </a:xfrm>
          <a:prstGeom prst="rect">
            <a:avLst/>
          </a:prstGeom>
        </p:spPr>
      </p:pic>
      <p:pic>
        <p:nvPicPr>
          <p:cNvPr id="32" name="Obraz 31" descr="INSTR_1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2438400"/>
            <a:ext cx="9144000" cy="1981200"/>
          </a:xfrm>
          <a:prstGeom prst="rect">
            <a:avLst/>
          </a:prstGeom>
        </p:spPr>
      </p:pic>
      <p:pic>
        <p:nvPicPr>
          <p:cNvPr id="33" name="Obraz 32" descr="INSTR_12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835124">
            <a:off x="204136" y="3696274"/>
            <a:ext cx="9144000" cy="615786"/>
          </a:xfrm>
          <a:prstGeom prst="rect">
            <a:avLst/>
          </a:prstGeom>
        </p:spPr>
      </p:pic>
      <p:pic>
        <p:nvPicPr>
          <p:cNvPr id="34" name="Obraz 33" descr="INSTR_13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19642024">
            <a:off x="-488023" y="3695812"/>
            <a:ext cx="8853110" cy="823120"/>
          </a:xfrm>
          <a:prstGeom prst="rect">
            <a:avLst/>
          </a:prstGeom>
        </p:spPr>
      </p:pic>
      <p:pic>
        <p:nvPicPr>
          <p:cNvPr id="35" name="Obraz 34" descr="INSTR_14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3071812"/>
            <a:ext cx="9144000" cy="714375"/>
          </a:xfrm>
          <a:prstGeom prst="rect">
            <a:avLst/>
          </a:prstGeom>
        </p:spPr>
      </p:pic>
      <p:pic>
        <p:nvPicPr>
          <p:cNvPr id="37" name="Obraz 36" descr="INSTR_16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2060848"/>
            <a:ext cx="9144000" cy="1099814"/>
          </a:xfrm>
          <a:prstGeom prst="rect">
            <a:avLst/>
          </a:prstGeom>
        </p:spPr>
      </p:pic>
      <p:pic>
        <p:nvPicPr>
          <p:cNvPr id="38" name="Obraz 37" descr="INSTR_17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rot="631247">
            <a:off x="0" y="3017133"/>
            <a:ext cx="9144000" cy="823734"/>
          </a:xfrm>
          <a:prstGeom prst="rect">
            <a:avLst/>
          </a:prstGeom>
        </p:spPr>
      </p:pic>
      <p:pic>
        <p:nvPicPr>
          <p:cNvPr id="39" name="Obraz 38" descr="INSTR_18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rot="20740509">
            <a:off x="395357" y="2581374"/>
            <a:ext cx="8584475" cy="2405792"/>
          </a:xfrm>
          <a:prstGeom prst="rect">
            <a:avLst/>
          </a:prstGeom>
        </p:spPr>
      </p:pic>
      <p:pic>
        <p:nvPicPr>
          <p:cNvPr id="40" name="Obraz 39" descr="INSTR_19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 rot="1081968">
            <a:off x="0" y="2718132"/>
            <a:ext cx="9144000" cy="1421735"/>
          </a:xfrm>
          <a:prstGeom prst="rect">
            <a:avLst/>
          </a:prstGeom>
        </p:spPr>
      </p:pic>
      <p:pic>
        <p:nvPicPr>
          <p:cNvPr id="42" name="Obraz 41" descr="INSTR_21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779912" y="2906606"/>
            <a:ext cx="5364088" cy="3537689"/>
          </a:xfrm>
          <a:prstGeom prst="rect">
            <a:avLst/>
          </a:prstGeom>
        </p:spPr>
      </p:pic>
      <p:pic>
        <p:nvPicPr>
          <p:cNvPr id="44" name="Obraz 43" descr="INSTR_23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755576" y="3203875"/>
            <a:ext cx="4675194" cy="3654125"/>
          </a:xfrm>
          <a:prstGeom prst="rect">
            <a:avLst/>
          </a:prstGeom>
        </p:spPr>
      </p:pic>
      <p:pic>
        <p:nvPicPr>
          <p:cNvPr id="46" name="Obraz 45" descr="INSTR_25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1187624" y="1412776"/>
            <a:ext cx="5203950" cy="4077072"/>
          </a:xfrm>
          <a:prstGeom prst="rect">
            <a:avLst/>
          </a:prstGeom>
        </p:spPr>
      </p:pic>
      <p:pic>
        <p:nvPicPr>
          <p:cNvPr id="48" name="Obraz 47" descr="INSTR_27.pn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1403648" y="1802100"/>
            <a:ext cx="4680520" cy="3709584"/>
          </a:xfrm>
          <a:prstGeom prst="rect">
            <a:avLst/>
          </a:prstGeom>
        </p:spPr>
      </p:pic>
      <p:pic>
        <p:nvPicPr>
          <p:cNvPr id="49" name="Obraz 48" descr="INSTR_28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 rot="997084">
            <a:off x="4048378" y="2289748"/>
            <a:ext cx="4661453" cy="3717032"/>
          </a:xfrm>
          <a:prstGeom prst="rect">
            <a:avLst/>
          </a:prstGeom>
        </p:spPr>
      </p:pic>
      <p:pic>
        <p:nvPicPr>
          <p:cNvPr id="50" name="Obraz 49" descr="INSTR_29.pn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1475656" y="1484784"/>
            <a:ext cx="5808409" cy="4635921"/>
          </a:xfrm>
          <a:prstGeom prst="rect">
            <a:avLst/>
          </a:prstGeom>
        </p:spPr>
      </p:pic>
      <p:pic>
        <p:nvPicPr>
          <p:cNvPr id="51" name="Obraz 50" descr="INSTR_30.pn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 rot="5076221">
            <a:off x="1871699" y="2261099"/>
            <a:ext cx="4860032" cy="3626957"/>
          </a:xfrm>
          <a:prstGeom prst="rect">
            <a:avLst/>
          </a:prstGeom>
        </p:spPr>
      </p:pic>
      <p:pic>
        <p:nvPicPr>
          <p:cNvPr id="52" name="Obraz 51" descr="INSTR_31.pn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4434982" y="3356992"/>
            <a:ext cx="4709018" cy="2474770"/>
          </a:xfrm>
          <a:prstGeom prst="rect">
            <a:avLst/>
          </a:prstGeom>
        </p:spPr>
      </p:pic>
      <p:pic>
        <p:nvPicPr>
          <p:cNvPr id="54" name="Obraz 53" descr="INSTR_33.png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899592" y="1628800"/>
            <a:ext cx="4485797" cy="3501008"/>
          </a:xfrm>
          <a:prstGeom prst="rect">
            <a:avLst/>
          </a:prstGeom>
        </p:spPr>
      </p:pic>
      <p:pic>
        <p:nvPicPr>
          <p:cNvPr id="55" name="Obraz 54" descr="INSTR_34.pn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 rot="20230183">
            <a:off x="2498111" y="2442372"/>
            <a:ext cx="4599692" cy="3666917"/>
          </a:xfrm>
          <a:prstGeom prst="rect">
            <a:avLst/>
          </a:prstGeom>
        </p:spPr>
      </p:pic>
      <p:pic>
        <p:nvPicPr>
          <p:cNvPr id="56" name="Obraz 55" descr="INSTR_35.pn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3995936" y="1484784"/>
            <a:ext cx="4536402" cy="3541429"/>
          </a:xfrm>
          <a:prstGeom prst="rect">
            <a:avLst/>
          </a:prstGeom>
        </p:spPr>
      </p:pic>
      <p:pic>
        <p:nvPicPr>
          <p:cNvPr id="57" name="Obraz 56" descr="INSTR_36.png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 rot="17715494">
            <a:off x="813397" y="2565839"/>
            <a:ext cx="4034748" cy="2844761"/>
          </a:xfrm>
          <a:prstGeom prst="rect">
            <a:avLst/>
          </a:prstGeom>
        </p:spPr>
      </p:pic>
      <p:pic>
        <p:nvPicPr>
          <p:cNvPr id="58" name="Obraz 57" descr="INSTR_37.png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 rot="187063">
            <a:off x="772077" y="3144218"/>
            <a:ext cx="5508104" cy="3404616"/>
          </a:xfrm>
          <a:prstGeom prst="rect">
            <a:avLst/>
          </a:prstGeom>
        </p:spPr>
      </p:pic>
      <p:pic>
        <p:nvPicPr>
          <p:cNvPr id="59" name="Obraz 58" descr="INSTR_38.png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 rot="379207">
            <a:off x="1558297" y="3498065"/>
            <a:ext cx="5076056" cy="3089931"/>
          </a:xfrm>
          <a:prstGeom prst="rect">
            <a:avLst/>
          </a:prstGeom>
        </p:spPr>
      </p:pic>
      <p:pic>
        <p:nvPicPr>
          <p:cNvPr id="60" name="Obraz 59" descr="INSTR_39.png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3779912" y="2852936"/>
            <a:ext cx="5140723" cy="2603538"/>
          </a:xfrm>
          <a:prstGeom prst="rect">
            <a:avLst/>
          </a:prstGeom>
        </p:spPr>
      </p:pic>
      <p:pic>
        <p:nvPicPr>
          <p:cNvPr id="61" name="Obraz 60" descr="INSTR_40.png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 rot="19673404">
            <a:off x="511616" y="2524034"/>
            <a:ext cx="4572000" cy="3240764"/>
          </a:xfrm>
          <a:prstGeom prst="rect">
            <a:avLst/>
          </a:prstGeom>
        </p:spPr>
      </p:pic>
      <p:pic>
        <p:nvPicPr>
          <p:cNvPr id="62" name="Obraz 61" descr="INSTR_41.png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>
            <a:off x="5508104" y="4045400"/>
            <a:ext cx="3635896" cy="2394145"/>
          </a:xfrm>
          <a:prstGeom prst="rect">
            <a:avLst/>
          </a:prstGeom>
        </p:spPr>
      </p:pic>
      <p:pic>
        <p:nvPicPr>
          <p:cNvPr id="63" name="Obraz 62" descr="INSTR_42.png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 rot="20087649">
            <a:off x="2858667" y="2513385"/>
            <a:ext cx="5508104" cy="3330291"/>
          </a:xfrm>
          <a:prstGeom prst="rect">
            <a:avLst/>
          </a:prstGeom>
        </p:spPr>
      </p:pic>
      <p:pic>
        <p:nvPicPr>
          <p:cNvPr id="64" name="Obraz 63" descr="INSTR_43.png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3059832" y="1700808"/>
            <a:ext cx="4646849" cy="51385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179512" y="-171400"/>
            <a:ext cx="8839535" cy="169277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NOWY CEL</a:t>
            </a:r>
          </a:p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KOMPUTER NA UKŁADACH TTL</a:t>
            </a:r>
            <a:endParaRPr lang="pl-PL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Obraz 5" descr="MMX_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9885110">
            <a:off x="4347854" y="1844824"/>
            <a:ext cx="3449411" cy="4464496"/>
          </a:xfrm>
          <a:prstGeom prst="rect">
            <a:avLst/>
          </a:prstGeom>
        </p:spPr>
      </p:pic>
      <p:pic>
        <p:nvPicPr>
          <p:cNvPr id="24" name="Obraz 23" descr="INSTR_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595033"/>
            <a:ext cx="9144000" cy="1667933"/>
          </a:xfrm>
          <a:prstGeom prst="rect">
            <a:avLst/>
          </a:prstGeom>
        </p:spPr>
      </p:pic>
      <p:pic>
        <p:nvPicPr>
          <p:cNvPr id="25" name="Obraz 24" descr="INSTR_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67759">
            <a:off x="0" y="2970467"/>
            <a:ext cx="9144000" cy="917066"/>
          </a:xfrm>
          <a:prstGeom prst="rect">
            <a:avLst/>
          </a:prstGeom>
        </p:spPr>
      </p:pic>
      <p:pic>
        <p:nvPicPr>
          <p:cNvPr id="26" name="Obraz 25" descr="INSTR_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797152"/>
            <a:ext cx="9144000" cy="894447"/>
          </a:xfrm>
          <a:prstGeom prst="rect">
            <a:avLst/>
          </a:prstGeom>
        </p:spPr>
      </p:pic>
      <p:pic>
        <p:nvPicPr>
          <p:cNvPr id="27" name="Obraz 26" descr="INSTR_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534244">
            <a:off x="0" y="2834182"/>
            <a:ext cx="9144000" cy="1189635"/>
          </a:xfrm>
          <a:prstGeom prst="rect">
            <a:avLst/>
          </a:prstGeom>
        </p:spPr>
      </p:pic>
      <p:pic>
        <p:nvPicPr>
          <p:cNvPr id="28" name="Obraz 27" descr="INSTR_7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47664" y="1340768"/>
            <a:ext cx="7596336" cy="3570813"/>
          </a:xfrm>
          <a:prstGeom prst="rect">
            <a:avLst/>
          </a:prstGeom>
        </p:spPr>
      </p:pic>
      <p:pic>
        <p:nvPicPr>
          <p:cNvPr id="30" name="Obraz 29" descr="INSTR_9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0504601">
            <a:off x="0" y="2893512"/>
            <a:ext cx="9144000" cy="1070975"/>
          </a:xfrm>
          <a:prstGeom prst="rect">
            <a:avLst/>
          </a:prstGeom>
        </p:spPr>
      </p:pic>
      <p:pic>
        <p:nvPicPr>
          <p:cNvPr id="31" name="Obraz 30" descr="INSTR_1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5487206"/>
            <a:ext cx="9144000" cy="1370794"/>
          </a:xfrm>
          <a:prstGeom prst="rect">
            <a:avLst/>
          </a:prstGeom>
        </p:spPr>
      </p:pic>
      <p:pic>
        <p:nvPicPr>
          <p:cNvPr id="32" name="Obraz 31" descr="INSTR_1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2438400"/>
            <a:ext cx="9144000" cy="1981200"/>
          </a:xfrm>
          <a:prstGeom prst="rect">
            <a:avLst/>
          </a:prstGeom>
        </p:spPr>
      </p:pic>
      <p:pic>
        <p:nvPicPr>
          <p:cNvPr id="33" name="Obraz 32" descr="INSTR_12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835124">
            <a:off x="204136" y="3696274"/>
            <a:ext cx="9144000" cy="615786"/>
          </a:xfrm>
          <a:prstGeom prst="rect">
            <a:avLst/>
          </a:prstGeom>
        </p:spPr>
      </p:pic>
      <p:pic>
        <p:nvPicPr>
          <p:cNvPr id="34" name="Obraz 33" descr="INSTR_13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19642024">
            <a:off x="-488023" y="3695812"/>
            <a:ext cx="8853110" cy="823120"/>
          </a:xfrm>
          <a:prstGeom prst="rect">
            <a:avLst/>
          </a:prstGeom>
        </p:spPr>
      </p:pic>
      <p:pic>
        <p:nvPicPr>
          <p:cNvPr id="35" name="Obraz 34" descr="INSTR_14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3071812"/>
            <a:ext cx="9144000" cy="714375"/>
          </a:xfrm>
          <a:prstGeom prst="rect">
            <a:avLst/>
          </a:prstGeom>
        </p:spPr>
      </p:pic>
      <p:pic>
        <p:nvPicPr>
          <p:cNvPr id="37" name="Obraz 36" descr="INSTR_16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2060848"/>
            <a:ext cx="9144000" cy="1099814"/>
          </a:xfrm>
          <a:prstGeom prst="rect">
            <a:avLst/>
          </a:prstGeom>
        </p:spPr>
      </p:pic>
      <p:pic>
        <p:nvPicPr>
          <p:cNvPr id="40" name="Obraz 39" descr="INSTR_19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rot="1081968">
            <a:off x="0" y="2718132"/>
            <a:ext cx="9144000" cy="1421735"/>
          </a:xfrm>
          <a:prstGeom prst="rect">
            <a:avLst/>
          </a:prstGeom>
        </p:spPr>
      </p:pic>
      <p:pic>
        <p:nvPicPr>
          <p:cNvPr id="42" name="Obraz 41" descr="INSTR_21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779912" y="2906606"/>
            <a:ext cx="5364088" cy="3537689"/>
          </a:xfrm>
          <a:prstGeom prst="rect">
            <a:avLst/>
          </a:prstGeom>
        </p:spPr>
      </p:pic>
      <p:pic>
        <p:nvPicPr>
          <p:cNvPr id="44" name="Obraz 43" descr="INSTR_23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755576" y="3203875"/>
            <a:ext cx="4675194" cy="3654125"/>
          </a:xfrm>
          <a:prstGeom prst="rect">
            <a:avLst/>
          </a:prstGeom>
        </p:spPr>
      </p:pic>
      <p:pic>
        <p:nvPicPr>
          <p:cNvPr id="46" name="Obraz 45" descr="INSTR_25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187624" y="1412776"/>
            <a:ext cx="5203950" cy="4077072"/>
          </a:xfrm>
          <a:prstGeom prst="rect">
            <a:avLst/>
          </a:prstGeom>
        </p:spPr>
      </p:pic>
      <p:pic>
        <p:nvPicPr>
          <p:cNvPr id="49" name="Obraz 48" descr="INSTR_28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 rot="997084">
            <a:off x="4048378" y="2289748"/>
            <a:ext cx="4661453" cy="3717032"/>
          </a:xfrm>
          <a:prstGeom prst="rect">
            <a:avLst/>
          </a:prstGeom>
        </p:spPr>
      </p:pic>
      <p:pic>
        <p:nvPicPr>
          <p:cNvPr id="50" name="Obraz 49" descr="INSTR_29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1475656" y="1484784"/>
            <a:ext cx="5808409" cy="4635921"/>
          </a:xfrm>
          <a:prstGeom prst="rect">
            <a:avLst/>
          </a:prstGeom>
        </p:spPr>
      </p:pic>
      <p:pic>
        <p:nvPicPr>
          <p:cNvPr id="52" name="Obraz 51" descr="INSTR_31.pn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4434982" y="3356992"/>
            <a:ext cx="4709018" cy="2474770"/>
          </a:xfrm>
          <a:prstGeom prst="rect">
            <a:avLst/>
          </a:prstGeom>
        </p:spPr>
      </p:pic>
      <p:pic>
        <p:nvPicPr>
          <p:cNvPr id="54" name="Obraz 53" descr="INSTR_33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899592" y="1628800"/>
            <a:ext cx="4485797" cy="3501008"/>
          </a:xfrm>
          <a:prstGeom prst="rect">
            <a:avLst/>
          </a:prstGeom>
        </p:spPr>
      </p:pic>
      <p:pic>
        <p:nvPicPr>
          <p:cNvPr id="55" name="Obraz 54" descr="INSTR_34.pn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 rot="20230183">
            <a:off x="2498111" y="2442372"/>
            <a:ext cx="4599692" cy="3666917"/>
          </a:xfrm>
          <a:prstGeom prst="rect">
            <a:avLst/>
          </a:prstGeom>
        </p:spPr>
      </p:pic>
      <p:pic>
        <p:nvPicPr>
          <p:cNvPr id="56" name="Obraz 55" descr="INSTR_35.pn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3995936" y="1484784"/>
            <a:ext cx="4536402" cy="3541429"/>
          </a:xfrm>
          <a:prstGeom prst="rect">
            <a:avLst/>
          </a:prstGeom>
        </p:spPr>
      </p:pic>
      <p:pic>
        <p:nvPicPr>
          <p:cNvPr id="57" name="Obraz 56" descr="INSTR_36.pn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 rot="17715494">
            <a:off x="813397" y="2565839"/>
            <a:ext cx="4034748" cy="2844761"/>
          </a:xfrm>
          <a:prstGeom prst="rect">
            <a:avLst/>
          </a:prstGeom>
        </p:spPr>
      </p:pic>
      <p:pic>
        <p:nvPicPr>
          <p:cNvPr id="58" name="Obraz 57" descr="INSTR_37.png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 rot="187063">
            <a:off x="772077" y="3144218"/>
            <a:ext cx="5508104" cy="3404616"/>
          </a:xfrm>
          <a:prstGeom prst="rect">
            <a:avLst/>
          </a:prstGeom>
        </p:spPr>
      </p:pic>
      <p:pic>
        <p:nvPicPr>
          <p:cNvPr id="59" name="Obraz 58" descr="INSTR_38.pn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 rot="379207">
            <a:off x="1558297" y="3498065"/>
            <a:ext cx="5076056" cy="3089931"/>
          </a:xfrm>
          <a:prstGeom prst="rect">
            <a:avLst/>
          </a:prstGeom>
        </p:spPr>
      </p:pic>
      <p:pic>
        <p:nvPicPr>
          <p:cNvPr id="60" name="Obraz 59" descr="INSTR_39.pn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3779912" y="2852936"/>
            <a:ext cx="5140723" cy="2603538"/>
          </a:xfrm>
          <a:prstGeom prst="rect">
            <a:avLst/>
          </a:prstGeom>
        </p:spPr>
      </p:pic>
      <p:pic>
        <p:nvPicPr>
          <p:cNvPr id="61" name="Obraz 60" descr="INSTR_40.png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 rot="19673404">
            <a:off x="511616" y="2524034"/>
            <a:ext cx="4572000" cy="3240764"/>
          </a:xfrm>
          <a:prstGeom prst="rect">
            <a:avLst/>
          </a:prstGeom>
        </p:spPr>
      </p:pic>
      <p:pic>
        <p:nvPicPr>
          <p:cNvPr id="62" name="Obraz 61" descr="INSTR_41.png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5508104" y="4045400"/>
            <a:ext cx="3635896" cy="2394145"/>
          </a:xfrm>
          <a:prstGeom prst="rect">
            <a:avLst/>
          </a:prstGeom>
        </p:spPr>
      </p:pic>
      <p:pic>
        <p:nvPicPr>
          <p:cNvPr id="63" name="Obraz 62" descr="INSTR_42.png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 rot="20087649">
            <a:off x="2858667" y="2513385"/>
            <a:ext cx="5508104" cy="3330291"/>
          </a:xfrm>
          <a:prstGeom prst="rect">
            <a:avLst/>
          </a:prstGeom>
        </p:spPr>
      </p:pic>
      <p:pic>
        <p:nvPicPr>
          <p:cNvPr id="64" name="Obraz 63" descr="INSTR_43.png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3059832" y="1700808"/>
            <a:ext cx="4646849" cy="5138516"/>
          </a:xfrm>
          <a:prstGeom prst="rect">
            <a:avLst/>
          </a:prstGeom>
        </p:spPr>
      </p:pic>
      <p:pic>
        <p:nvPicPr>
          <p:cNvPr id="65" name="Obraz 64" descr="INSTR_44.png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 rot="2712681">
            <a:off x="182937" y="2770861"/>
            <a:ext cx="4644008" cy="24491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179512" y="-171400"/>
            <a:ext cx="8839535" cy="169277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NOWY CEL</a:t>
            </a:r>
          </a:p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KOMPUTER NA UKŁADACH TTL</a:t>
            </a:r>
            <a:endParaRPr lang="pl-PL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Obraz 5" descr="MMX_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9885110">
            <a:off x="4347854" y="1844824"/>
            <a:ext cx="3449411" cy="4464496"/>
          </a:xfrm>
          <a:prstGeom prst="rect">
            <a:avLst/>
          </a:prstGeom>
        </p:spPr>
      </p:pic>
      <p:pic>
        <p:nvPicPr>
          <p:cNvPr id="26" name="Obraz 25" descr="INSTR_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797152"/>
            <a:ext cx="9144000" cy="894447"/>
          </a:xfrm>
          <a:prstGeom prst="rect">
            <a:avLst/>
          </a:prstGeom>
        </p:spPr>
      </p:pic>
      <p:pic>
        <p:nvPicPr>
          <p:cNvPr id="28" name="Obraz 27" descr="INSTR_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7664" y="1340768"/>
            <a:ext cx="7596336" cy="3570813"/>
          </a:xfrm>
          <a:prstGeom prst="rect">
            <a:avLst/>
          </a:prstGeom>
        </p:spPr>
      </p:pic>
      <p:pic>
        <p:nvPicPr>
          <p:cNvPr id="31" name="Obraz 30" descr="INSTR_1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5487206"/>
            <a:ext cx="9144000" cy="1370794"/>
          </a:xfrm>
          <a:prstGeom prst="rect">
            <a:avLst/>
          </a:prstGeom>
        </p:spPr>
      </p:pic>
      <p:pic>
        <p:nvPicPr>
          <p:cNvPr id="34" name="Obraz 33" descr="INSTR_1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9642024">
            <a:off x="-488023" y="3695812"/>
            <a:ext cx="8853110" cy="823120"/>
          </a:xfrm>
          <a:prstGeom prst="rect">
            <a:avLst/>
          </a:prstGeom>
        </p:spPr>
      </p:pic>
      <p:pic>
        <p:nvPicPr>
          <p:cNvPr id="44" name="Obraz 43" descr="INSTR_2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5576" y="3203875"/>
            <a:ext cx="4675194" cy="3654125"/>
          </a:xfrm>
          <a:prstGeom prst="rect">
            <a:avLst/>
          </a:prstGeom>
        </p:spPr>
      </p:pic>
      <p:pic>
        <p:nvPicPr>
          <p:cNvPr id="51" name="Obraz 50" descr="INSTR_3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5076221">
            <a:off x="1871699" y="2261099"/>
            <a:ext cx="4860032" cy="3626957"/>
          </a:xfrm>
          <a:prstGeom prst="rect">
            <a:avLst/>
          </a:prstGeom>
        </p:spPr>
      </p:pic>
      <p:pic>
        <p:nvPicPr>
          <p:cNvPr id="58" name="Obraz 57" descr="INSTR_37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187063">
            <a:off x="772077" y="3144218"/>
            <a:ext cx="5508104" cy="3404616"/>
          </a:xfrm>
          <a:prstGeom prst="rect">
            <a:avLst/>
          </a:prstGeom>
        </p:spPr>
      </p:pic>
      <p:pic>
        <p:nvPicPr>
          <p:cNvPr id="59" name="Obraz 58" descr="INSTR_38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379207">
            <a:off x="1558297" y="3498065"/>
            <a:ext cx="5076056" cy="3089931"/>
          </a:xfrm>
          <a:prstGeom prst="rect">
            <a:avLst/>
          </a:prstGeom>
        </p:spPr>
      </p:pic>
      <p:pic>
        <p:nvPicPr>
          <p:cNvPr id="61" name="Obraz 60" descr="INSTR_40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9673404">
            <a:off x="511616" y="2524034"/>
            <a:ext cx="4572000" cy="3240764"/>
          </a:xfrm>
          <a:prstGeom prst="rect">
            <a:avLst/>
          </a:prstGeom>
        </p:spPr>
      </p:pic>
      <p:pic>
        <p:nvPicPr>
          <p:cNvPr id="62" name="Obraz 61" descr="INSTR_41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508104" y="4045400"/>
            <a:ext cx="3635896" cy="2394145"/>
          </a:xfrm>
          <a:prstGeom prst="rect">
            <a:avLst/>
          </a:prstGeom>
        </p:spPr>
      </p:pic>
      <p:pic>
        <p:nvPicPr>
          <p:cNvPr id="64" name="Obraz 63" descr="INSTR_43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059832" y="1700808"/>
            <a:ext cx="4646849" cy="5138516"/>
          </a:xfrm>
          <a:prstGeom prst="rect">
            <a:avLst/>
          </a:prstGeom>
        </p:spPr>
      </p:pic>
      <p:pic>
        <p:nvPicPr>
          <p:cNvPr id="65" name="Obraz 64" descr="INSTR_44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2712681">
            <a:off x="182937" y="2770861"/>
            <a:ext cx="4644008" cy="2449178"/>
          </a:xfrm>
          <a:prstGeom prst="rect">
            <a:avLst/>
          </a:prstGeom>
        </p:spPr>
      </p:pic>
      <p:pic>
        <p:nvPicPr>
          <p:cNvPr id="66" name="Obraz 65" descr="INSTR_45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0" y="1412224"/>
            <a:ext cx="9144000" cy="4033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rgbClr val="FF0000"/>
                </a:solidFill>
              </a:rPr>
              <a:t>8.</a:t>
            </a:r>
            <a:r>
              <a:rPr lang="pl-PL" dirty="0" smtClean="0"/>
              <a:t>STEROWNIK KLAWIATURY KALKULATORA</a:t>
            </a:r>
            <a:endParaRPr lang="pl-PL" dirty="0"/>
          </a:p>
        </p:txBody>
      </p:sp>
      <p:pic>
        <p:nvPicPr>
          <p:cNvPr id="5" name="Obraz 4" descr="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3530" y="1628801"/>
            <a:ext cx="5916940" cy="52291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179512" y="-171400"/>
            <a:ext cx="8839535" cy="169277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NOWY CEL</a:t>
            </a:r>
          </a:p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KOMPUTER NA UKŁADACH TTL</a:t>
            </a:r>
            <a:endParaRPr lang="pl-PL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Obraz 5" descr="MMX_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9885110">
            <a:off x="4347854" y="1844824"/>
            <a:ext cx="3449411" cy="4464496"/>
          </a:xfrm>
          <a:prstGeom prst="rect">
            <a:avLst/>
          </a:prstGeom>
        </p:spPr>
      </p:pic>
      <p:pic>
        <p:nvPicPr>
          <p:cNvPr id="26" name="Obraz 25" descr="INSTR_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797152"/>
            <a:ext cx="9144000" cy="894447"/>
          </a:xfrm>
          <a:prstGeom prst="rect">
            <a:avLst/>
          </a:prstGeom>
        </p:spPr>
      </p:pic>
      <p:pic>
        <p:nvPicPr>
          <p:cNvPr id="28" name="Obraz 27" descr="INSTR_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7664" y="1340768"/>
            <a:ext cx="7596336" cy="3570813"/>
          </a:xfrm>
          <a:prstGeom prst="rect">
            <a:avLst/>
          </a:prstGeom>
        </p:spPr>
      </p:pic>
      <p:pic>
        <p:nvPicPr>
          <p:cNvPr id="31" name="Obraz 30" descr="INSTR_1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5487206"/>
            <a:ext cx="9144000" cy="1370794"/>
          </a:xfrm>
          <a:prstGeom prst="rect">
            <a:avLst/>
          </a:prstGeom>
        </p:spPr>
      </p:pic>
      <p:pic>
        <p:nvPicPr>
          <p:cNvPr id="34" name="Obraz 33" descr="INSTR_1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9642024">
            <a:off x="-488023" y="3695812"/>
            <a:ext cx="8853110" cy="823120"/>
          </a:xfrm>
          <a:prstGeom prst="rect">
            <a:avLst/>
          </a:prstGeom>
        </p:spPr>
      </p:pic>
      <p:pic>
        <p:nvPicPr>
          <p:cNvPr id="40" name="Obraz 39" descr="INSTR_19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081968">
            <a:off x="0" y="2718132"/>
            <a:ext cx="9144000" cy="1421735"/>
          </a:xfrm>
          <a:prstGeom prst="rect">
            <a:avLst/>
          </a:prstGeom>
        </p:spPr>
      </p:pic>
      <p:pic>
        <p:nvPicPr>
          <p:cNvPr id="44" name="Obraz 43" descr="INSTR_23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55576" y="3203875"/>
            <a:ext cx="4675194" cy="3654125"/>
          </a:xfrm>
          <a:prstGeom prst="rect">
            <a:avLst/>
          </a:prstGeom>
        </p:spPr>
      </p:pic>
      <p:pic>
        <p:nvPicPr>
          <p:cNvPr id="51" name="Obraz 50" descr="INSTR_3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5076221">
            <a:off x="1871699" y="2261099"/>
            <a:ext cx="4860032" cy="3626957"/>
          </a:xfrm>
          <a:prstGeom prst="rect">
            <a:avLst/>
          </a:prstGeom>
        </p:spPr>
      </p:pic>
      <p:pic>
        <p:nvPicPr>
          <p:cNvPr id="58" name="Obraz 57" descr="INSTR_37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187063">
            <a:off x="772077" y="3144218"/>
            <a:ext cx="5508104" cy="3404616"/>
          </a:xfrm>
          <a:prstGeom prst="rect">
            <a:avLst/>
          </a:prstGeom>
        </p:spPr>
      </p:pic>
      <p:pic>
        <p:nvPicPr>
          <p:cNvPr id="59" name="Obraz 58" descr="INSTR_38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379207">
            <a:off x="1558297" y="3498065"/>
            <a:ext cx="5076056" cy="3089931"/>
          </a:xfrm>
          <a:prstGeom prst="rect">
            <a:avLst/>
          </a:prstGeom>
        </p:spPr>
      </p:pic>
      <p:pic>
        <p:nvPicPr>
          <p:cNvPr id="61" name="Obraz 60" descr="INSTR_40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19673404">
            <a:off x="511616" y="2524034"/>
            <a:ext cx="4572000" cy="3240764"/>
          </a:xfrm>
          <a:prstGeom prst="rect">
            <a:avLst/>
          </a:prstGeom>
        </p:spPr>
      </p:pic>
      <p:pic>
        <p:nvPicPr>
          <p:cNvPr id="62" name="Obraz 61" descr="INSTR_41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508104" y="4045400"/>
            <a:ext cx="3635896" cy="2394145"/>
          </a:xfrm>
          <a:prstGeom prst="rect">
            <a:avLst/>
          </a:prstGeom>
        </p:spPr>
      </p:pic>
      <p:pic>
        <p:nvPicPr>
          <p:cNvPr id="64" name="Obraz 63" descr="INSTR_43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059832" y="1700808"/>
            <a:ext cx="4646849" cy="5138516"/>
          </a:xfrm>
          <a:prstGeom prst="rect">
            <a:avLst/>
          </a:prstGeom>
        </p:spPr>
      </p:pic>
      <p:pic>
        <p:nvPicPr>
          <p:cNvPr id="65" name="Obraz 64" descr="INSTR_44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rot="2712681">
            <a:off x="182937" y="2770861"/>
            <a:ext cx="4644008" cy="2449178"/>
          </a:xfrm>
          <a:prstGeom prst="rect">
            <a:avLst/>
          </a:prstGeom>
        </p:spPr>
      </p:pic>
      <p:pic>
        <p:nvPicPr>
          <p:cNvPr id="66" name="Obraz 65" descr="INSTR_45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0" y="1412224"/>
            <a:ext cx="9144000" cy="4033552"/>
          </a:xfrm>
          <a:prstGeom prst="rect">
            <a:avLst/>
          </a:prstGeom>
        </p:spPr>
      </p:pic>
      <p:pic>
        <p:nvPicPr>
          <p:cNvPr id="67" name="Obraz 66" descr="SCH_1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2555776" y="2209537"/>
            <a:ext cx="6588224" cy="39847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MMX_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554428">
            <a:off x="4828096" y="1913177"/>
            <a:ext cx="3263653" cy="4230332"/>
          </a:xfrm>
          <a:prstGeom prst="rect">
            <a:avLst/>
          </a:prstGeom>
        </p:spPr>
      </p:pic>
      <p:pic>
        <p:nvPicPr>
          <p:cNvPr id="3" name="Obraz 2" descr="MM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556792"/>
            <a:ext cx="4534215" cy="3429000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179512" y="-171400"/>
            <a:ext cx="8839535" cy="169277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NOWY CEL</a:t>
            </a:r>
          </a:p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KOMPUTER NA UKŁADACH TTL</a:t>
            </a:r>
            <a:endParaRPr lang="pl-PL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Obraz 4" descr="MMX_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96490" y="2060848"/>
            <a:ext cx="2667703" cy="3456384"/>
          </a:xfrm>
          <a:prstGeom prst="rect">
            <a:avLst/>
          </a:prstGeom>
        </p:spPr>
      </p:pic>
      <p:pic>
        <p:nvPicPr>
          <p:cNvPr id="6" name="Obraz 5" descr="MMX_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9885110">
            <a:off x="4347854" y="1844824"/>
            <a:ext cx="3449411" cy="4464496"/>
          </a:xfrm>
          <a:prstGeom prst="rect">
            <a:avLst/>
          </a:prstGeom>
        </p:spPr>
      </p:pic>
      <p:pic>
        <p:nvPicPr>
          <p:cNvPr id="8" name="Obraz 7" descr="MMX_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59832" y="2348880"/>
            <a:ext cx="3377212" cy="4365104"/>
          </a:xfrm>
          <a:prstGeom prst="rect">
            <a:avLst/>
          </a:prstGeom>
        </p:spPr>
      </p:pic>
      <p:pic>
        <p:nvPicPr>
          <p:cNvPr id="9" name="Obraz 8" descr="MMX_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3238957">
            <a:off x="4316302" y="1804079"/>
            <a:ext cx="3375509" cy="4378044"/>
          </a:xfrm>
          <a:prstGeom prst="rect">
            <a:avLst/>
          </a:prstGeom>
        </p:spPr>
      </p:pic>
      <p:pic>
        <p:nvPicPr>
          <p:cNvPr id="10" name="Obraz 9" descr="MMX_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4203846">
            <a:off x="4759091" y="2066640"/>
            <a:ext cx="3429314" cy="4437112"/>
          </a:xfrm>
          <a:prstGeom prst="rect">
            <a:avLst/>
          </a:prstGeom>
        </p:spPr>
      </p:pic>
      <p:pic>
        <p:nvPicPr>
          <p:cNvPr id="11" name="Obraz 10" descr="MMX_7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220072" y="1484784"/>
            <a:ext cx="3712622" cy="4797152"/>
          </a:xfrm>
          <a:prstGeom prst="rect">
            <a:avLst/>
          </a:prstGeom>
        </p:spPr>
      </p:pic>
      <p:pic>
        <p:nvPicPr>
          <p:cNvPr id="12" name="Obraz 11" descr="MMX_8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19627716">
            <a:off x="4752710" y="1997632"/>
            <a:ext cx="3328888" cy="4301322"/>
          </a:xfrm>
          <a:prstGeom prst="rect">
            <a:avLst/>
          </a:prstGeom>
        </p:spPr>
      </p:pic>
      <p:pic>
        <p:nvPicPr>
          <p:cNvPr id="13" name="Obraz 12" descr="MMX_9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076056" y="1484784"/>
            <a:ext cx="2981880" cy="3861048"/>
          </a:xfrm>
          <a:prstGeom prst="rect">
            <a:avLst/>
          </a:prstGeom>
        </p:spPr>
      </p:pic>
      <p:pic>
        <p:nvPicPr>
          <p:cNvPr id="14" name="Obraz 13" descr="INTEL_0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347864" y="1556792"/>
            <a:ext cx="3254495" cy="4221088"/>
          </a:xfrm>
          <a:prstGeom prst="rect">
            <a:avLst/>
          </a:prstGeom>
        </p:spPr>
      </p:pic>
      <p:pic>
        <p:nvPicPr>
          <p:cNvPr id="15" name="Obraz 14" descr="INTEL_1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2294294">
            <a:off x="3563889" y="2178166"/>
            <a:ext cx="3168352" cy="4103770"/>
          </a:xfrm>
          <a:prstGeom prst="rect">
            <a:avLst/>
          </a:prstGeom>
        </p:spPr>
      </p:pic>
      <p:pic>
        <p:nvPicPr>
          <p:cNvPr id="16" name="Obraz 15" descr="INTEL_2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19737257">
            <a:off x="2690831" y="2082910"/>
            <a:ext cx="3271028" cy="4234933"/>
          </a:xfrm>
          <a:prstGeom prst="rect">
            <a:avLst/>
          </a:prstGeom>
        </p:spPr>
      </p:pic>
      <p:pic>
        <p:nvPicPr>
          <p:cNvPr id="17" name="Obraz 16" descr="INTEL_3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716016" y="1844824"/>
            <a:ext cx="3206702" cy="4149080"/>
          </a:xfrm>
          <a:prstGeom prst="rect">
            <a:avLst/>
          </a:prstGeom>
        </p:spPr>
      </p:pic>
      <p:pic>
        <p:nvPicPr>
          <p:cNvPr id="18" name="Obraz 17" descr="INTEL_4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419872" y="1556792"/>
            <a:ext cx="3707578" cy="4797152"/>
          </a:xfrm>
          <a:prstGeom prst="rect">
            <a:avLst/>
          </a:prstGeom>
        </p:spPr>
      </p:pic>
      <p:pic>
        <p:nvPicPr>
          <p:cNvPr id="19" name="Obraz 18" descr="INTEL_5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 rot="4130694">
            <a:off x="4880621" y="2238755"/>
            <a:ext cx="3323542" cy="4293096"/>
          </a:xfrm>
          <a:prstGeom prst="rect">
            <a:avLst/>
          </a:prstGeom>
        </p:spPr>
      </p:pic>
      <p:pic>
        <p:nvPicPr>
          <p:cNvPr id="21" name="Obraz 20" descr="FPU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403648" y="2276872"/>
            <a:ext cx="3223916" cy="4415148"/>
          </a:xfrm>
          <a:prstGeom prst="rect">
            <a:avLst/>
          </a:prstGeom>
        </p:spPr>
      </p:pic>
      <p:pic>
        <p:nvPicPr>
          <p:cNvPr id="20" name="Obraz 19" descr="INSTR_0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 rot="20817963">
            <a:off x="3295134" y="2295066"/>
            <a:ext cx="2553732" cy="2267867"/>
          </a:xfrm>
          <a:prstGeom prst="rect">
            <a:avLst/>
          </a:prstGeom>
        </p:spPr>
      </p:pic>
      <p:pic>
        <p:nvPicPr>
          <p:cNvPr id="22" name="Obraz 21" descr="INSTR_1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051720" y="2564904"/>
            <a:ext cx="6732240" cy="2472899"/>
          </a:xfrm>
          <a:prstGeom prst="rect">
            <a:avLst/>
          </a:prstGeom>
        </p:spPr>
      </p:pic>
      <p:pic>
        <p:nvPicPr>
          <p:cNvPr id="23" name="Obraz 22" descr="INSTR_2.pn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 rot="20743045">
            <a:off x="842467" y="3163580"/>
            <a:ext cx="6948264" cy="2742474"/>
          </a:xfrm>
          <a:prstGeom prst="rect">
            <a:avLst/>
          </a:prstGeom>
        </p:spPr>
      </p:pic>
      <p:pic>
        <p:nvPicPr>
          <p:cNvPr id="24" name="Obraz 23" descr="INSTR_3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0" y="2595033"/>
            <a:ext cx="9144000" cy="1667933"/>
          </a:xfrm>
          <a:prstGeom prst="rect">
            <a:avLst/>
          </a:prstGeom>
        </p:spPr>
      </p:pic>
      <p:pic>
        <p:nvPicPr>
          <p:cNvPr id="25" name="Obraz 24" descr="INSTR_4.pn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 rot="1067759">
            <a:off x="0" y="2970467"/>
            <a:ext cx="9144000" cy="917066"/>
          </a:xfrm>
          <a:prstGeom prst="rect">
            <a:avLst/>
          </a:prstGeom>
        </p:spPr>
      </p:pic>
      <p:pic>
        <p:nvPicPr>
          <p:cNvPr id="26" name="Obraz 25" descr="INSTR_5.pn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0" y="4797152"/>
            <a:ext cx="9144000" cy="894447"/>
          </a:xfrm>
          <a:prstGeom prst="rect">
            <a:avLst/>
          </a:prstGeom>
        </p:spPr>
      </p:pic>
      <p:pic>
        <p:nvPicPr>
          <p:cNvPr id="27" name="Obraz 26" descr="INSTR_6.pn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 rot="20534244">
            <a:off x="0" y="2834182"/>
            <a:ext cx="9144000" cy="1189635"/>
          </a:xfrm>
          <a:prstGeom prst="rect">
            <a:avLst/>
          </a:prstGeom>
        </p:spPr>
      </p:pic>
      <p:pic>
        <p:nvPicPr>
          <p:cNvPr id="28" name="Obraz 27" descr="INSTR_7.png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1547664" y="1340768"/>
            <a:ext cx="7596336" cy="3570813"/>
          </a:xfrm>
          <a:prstGeom prst="rect">
            <a:avLst/>
          </a:prstGeom>
        </p:spPr>
      </p:pic>
      <p:pic>
        <p:nvPicPr>
          <p:cNvPr id="29" name="Obraz 28" descr="INSTR_8.pn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 rot="1139829">
            <a:off x="366721" y="3366428"/>
            <a:ext cx="8665023" cy="2139512"/>
          </a:xfrm>
          <a:prstGeom prst="rect">
            <a:avLst/>
          </a:prstGeom>
        </p:spPr>
      </p:pic>
      <p:pic>
        <p:nvPicPr>
          <p:cNvPr id="30" name="Obraz 29" descr="INSTR_9.pn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 rot="20504601">
            <a:off x="0" y="2893512"/>
            <a:ext cx="9144000" cy="1070975"/>
          </a:xfrm>
          <a:prstGeom prst="rect">
            <a:avLst/>
          </a:prstGeom>
        </p:spPr>
      </p:pic>
      <p:pic>
        <p:nvPicPr>
          <p:cNvPr id="31" name="Obraz 30" descr="INSTR_10.png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0" y="5487206"/>
            <a:ext cx="9144000" cy="1370794"/>
          </a:xfrm>
          <a:prstGeom prst="rect">
            <a:avLst/>
          </a:prstGeom>
        </p:spPr>
      </p:pic>
      <p:pic>
        <p:nvPicPr>
          <p:cNvPr id="32" name="Obraz 31" descr="INSTR_11.png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0" y="2438400"/>
            <a:ext cx="9144000" cy="1981200"/>
          </a:xfrm>
          <a:prstGeom prst="rect">
            <a:avLst/>
          </a:prstGeom>
        </p:spPr>
      </p:pic>
      <p:pic>
        <p:nvPicPr>
          <p:cNvPr id="33" name="Obraz 32" descr="INSTR_12.png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 rot="1835124">
            <a:off x="204136" y="3696274"/>
            <a:ext cx="9144000" cy="615786"/>
          </a:xfrm>
          <a:prstGeom prst="rect">
            <a:avLst/>
          </a:prstGeom>
        </p:spPr>
      </p:pic>
      <p:pic>
        <p:nvPicPr>
          <p:cNvPr id="34" name="Obraz 33" descr="INSTR_13.png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 rot="19642024">
            <a:off x="-488023" y="3695812"/>
            <a:ext cx="8853110" cy="823120"/>
          </a:xfrm>
          <a:prstGeom prst="rect">
            <a:avLst/>
          </a:prstGeom>
        </p:spPr>
      </p:pic>
      <p:pic>
        <p:nvPicPr>
          <p:cNvPr id="35" name="Obraz 34" descr="INSTR_14.png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0" y="3071812"/>
            <a:ext cx="9144000" cy="714375"/>
          </a:xfrm>
          <a:prstGeom prst="rect">
            <a:avLst/>
          </a:prstGeom>
        </p:spPr>
      </p:pic>
      <p:pic>
        <p:nvPicPr>
          <p:cNvPr id="36" name="Obraz 35" descr="INSTR_15.png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 rot="3649712">
            <a:off x="3691504" y="3747603"/>
            <a:ext cx="5420482" cy="1000265"/>
          </a:xfrm>
          <a:prstGeom prst="rect">
            <a:avLst/>
          </a:prstGeom>
        </p:spPr>
      </p:pic>
      <p:pic>
        <p:nvPicPr>
          <p:cNvPr id="37" name="Obraz 36" descr="INSTR_16.png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0" y="2060848"/>
            <a:ext cx="9144000" cy="1099814"/>
          </a:xfrm>
          <a:prstGeom prst="rect">
            <a:avLst/>
          </a:prstGeom>
        </p:spPr>
      </p:pic>
      <p:pic>
        <p:nvPicPr>
          <p:cNvPr id="38" name="Obraz 37" descr="INSTR_17.png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 rot="631247">
            <a:off x="0" y="3017133"/>
            <a:ext cx="9144000" cy="823734"/>
          </a:xfrm>
          <a:prstGeom prst="rect">
            <a:avLst/>
          </a:prstGeom>
        </p:spPr>
      </p:pic>
      <p:pic>
        <p:nvPicPr>
          <p:cNvPr id="39" name="Obraz 38" descr="INSTR_18.png"/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 rot="20740509">
            <a:off x="395357" y="2581374"/>
            <a:ext cx="8584475" cy="2405792"/>
          </a:xfrm>
          <a:prstGeom prst="rect">
            <a:avLst/>
          </a:prstGeom>
        </p:spPr>
      </p:pic>
      <p:pic>
        <p:nvPicPr>
          <p:cNvPr id="40" name="Obraz 39" descr="INSTR_19.png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 rot="1081968">
            <a:off x="0" y="2718132"/>
            <a:ext cx="9144000" cy="1421735"/>
          </a:xfrm>
          <a:prstGeom prst="rect">
            <a:avLst/>
          </a:prstGeom>
        </p:spPr>
      </p:pic>
      <p:pic>
        <p:nvPicPr>
          <p:cNvPr id="41" name="Obraz 40" descr="INSTR_20.png"/>
          <p:cNvPicPr>
            <a:picLocks noChangeAspect="1"/>
          </p:cNvPicPr>
          <p:nvPr/>
        </p:nvPicPr>
        <p:blipFill>
          <a:blip r:embed="rId39" cstate="print"/>
          <a:stretch>
            <a:fillRect/>
          </a:stretch>
        </p:blipFill>
        <p:spPr>
          <a:xfrm>
            <a:off x="2771800" y="1844824"/>
            <a:ext cx="5624021" cy="3849490"/>
          </a:xfrm>
          <a:prstGeom prst="rect">
            <a:avLst/>
          </a:prstGeom>
        </p:spPr>
      </p:pic>
      <p:pic>
        <p:nvPicPr>
          <p:cNvPr id="42" name="Obraz 41" descr="INSTR_21.png"/>
          <p:cNvPicPr>
            <a:picLocks noChangeAspect="1"/>
          </p:cNvPicPr>
          <p:nvPr/>
        </p:nvPicPr>
        <p:blipFill>
          <a:blip r:embed="rId40" cstate="print"/>
          <a:stretch>
            <a:fillRect/>
          </a:stretch>
        </p:blipFill>
        <p:spPr>
          <a:xfrm>
            <a:off x="3779912" y="2906606"/>
            <a:ext cx="5364088" cy="3537689"/>
          </a:xfrm>
          <a:prstGeom prst="rect">
            <a:avLst/>
          </a:prstGeom>
        </p:spPr>
      </p:pic>
      <p:pic>
        <p:nvPicPr>
          <p:cNvPr id="43" name="Obraz 42" descr="INSTR_22.png"/>
          <p:cNvPicPr>
            <a:picLocks noChangeAspect="1"/>
          </p:cNvPicPr>
          <p:nvPr/>
        </p:nvPicPr>
        <p:blipFill>
          <a:blip r:embed="rId41" cstate="print"/>
          <a:stretch>
            <a:fillRect/>
          </a:stretch>
        </p:blipFill>
        <p:spPr>
          <a:xfrm rot="966729">
            <a:off x="1072864" y="2528712"/>
            <a:ext cx="6948264" cy="3270064"/>
          </a:xfrm>
          <a:prstGeom prst="rect">
            <a:avLst/>
          </a:prstGeom>
        </p:spPr>
      </p:pic>
      <p:pic>
        <p:nvPicPr>
          <p:cNvPr id="44" name="Obraz 43" descr="INSTR_23.png"/>
          <p:cNvPicPr>
            <a:picLocks noChangeAspect="1"/>
          </p:cNvPicPr>
          <p:nvPr/>
        </p:nvPicPr>
        <p:blipFill>
          <a:blip r:embed="rId42" cstate="print"/>
          <a:stretch>
            <a:fillRect/>
          </a:stretch>
        </p:blipFill>
        <p:spPr>
          <a:xfrm>
            <a:off x="755576" y="3203875"/>
            <a:ext cx="4675194" cy="3654125"/>
          </a:xfrm>
          <a:prstGeom prst="rect">
            <a:avLst/>
          </a:prstGeom>
        </p:spPr>
      </p:pic>
      <p:pic>
        <p:nvPicPr>
          <p:cNvPr id="45" name="Obraz 44" descr="INSTR_24.png"/>
          <p:cNvPicPr>
            <a:picLocks noChangeAspect="1"/>
          </p:cNvPicPr>
          <p:nvPr/>
        </p:nvPicPr>
        <p:blipFill>
          <a:blip r:embed="rId43" cstate="print"/>
          <a:stretch>
            <a:fillRect/>
          </a:stretch>
        </p:blipFill>
        <p:spPr>
          <a:xfrm rot="1132349">
            <a:off x="4017859" y="2250857"/>
            <a:ext cx="4435255" cy="3544078"/>
          </a:xfrm>
          <a:prstGeom prst="rect">
            <a:avLst/>
          </a:prstGeom>
        </p:spPr>
      </p:pic>
      <p:pic>
        <p:nvPicPr>
          <p:cNvPr id="46" name="Obraz 45" descr="INSTR_25.png"/>
          <p:cNvPicPr>
            <a:picLocks noChangeAspect="1"/>
          </p:cNvPicPr>
          <p:nvPr/>
        </p:nvPicPr>
        <p:blipFill>
          <a:blip r:embed="rId44" cstate="print"/>
          <a:stretch>
            <a:fillRect/>
          </a:stretch>
        </p:blipFill>
        <p:spPr>
          <a:xfrm>
            <a:off x="1187624" y="1412776"/>
            <a:ext cx="5203950" cy="4077072"/>
          </a:xfrm>
          <a:prstGeom prst="rect">
            <a:avLst/>
          </a:prstGeom>
        </p:spPr>
      </p:pic>
      <p:pic>
        <p:nvPicPr>
          <p:cNvPr id="47" name="Obraz 46" descr="INSTR_26.png"/>
          <p:cNvPicPr>
            <a:picLocks noChangeAspect="1"/>
          </p:cNvPicPr>
          <p:nvPr/>
        </p:nvPicPr>
        <p:blipFill>
          <a:blip r:embed="rId45" cstate="print"/>
          <a:stretch>
            <a:fillRect/>
          </a:stretch>
        </p:blipFill>
        <p:spPr>
          <a:xfrm rot="3712741">
            <a:off x="3020877" y="2762489"/>
            <a:ext cx="4444950" cy="2902656"/>
          </a:xfrm>
          <a:prstGeom prst="rect">
            <a:avLst/>
          </a:prstGeom>
        </p:spPr>
      </p:pic>
      <p:pic>
        <p:nvPicPr>
          <p:cNvPr id="48" name="Obraz 47" descr="INSTR_27.png"/>
          <p:cNvPicPr>
            <a:picLocks noChangeAspect="1"/>
          </p:cNvPicPr>
          <p:nvPr/>
        </p:nvPicPr>
        <p:blipFill>
          <a:blip r:embed="rId46" cstate="print"/>
          <a:stretch>
            <a:fillRect/>
          </a:stretch>
        </p:blipFill>
        <p:spPr>
          <a:xfrm>
            <a:off x="1403648" y="1802100"/>
            <a:ext cx="4680520" cy="3709584"/>
          </a:xfrm>
          <a:prstGeom prst="rect">
            <a:avLst/>
          </a:prstGeom>
        </p:spPr>
      </p:pic>
      <p:pic>
        <p:nvPicPr>
          <p:cNvPr id="49" name="Obraz 48" descr="INSTR_28.png"/>
          <p:cNvPicPr>
            <a:picLocks noChangeAspect="1"/>
          </p:cNvPicPr>
          <p:nvPr/>
        </p:nvPicPr>
        <p:blipFill>
          <a:blip r:embed="rId47" cstate="print"/>
          <a:stretch>
            <a:fillRect/>
          </a:stretch>
        </p:blipFill>
        <p:spPr>
          <a:xfrm rot="997084">
            <a:off x="4048378" y="2289748"/>
            <a:ext cx="4661453" cy="3717032"/>
          </a:xfrm>
          <a:prstGeom prst="rect">
            <a:avLst/>
          </a:prstGeom>
        </p:spPr>
      </p:pic>
      <p:pic>
        <p:nvPicPr>
          <p:cNvPr id="50" name="Obraz 49" descr="INSTR_29.png"/>
          <p:cNvPicPr>
            <a:picLocks noChangeAspect="1"/>
          </p:cNvPicPr>
          <p:nvPr/>
        </p:nvPicPr>
        <p:blipFill>
          <a:blip r:embed="rId48" cstate="print"/>
          <a:stretch>
            <a:fillRect/>
          </a:stretch>
        </p:blipFill>
        <p:spPr>
          <a:xfrm>
            <a:off x="1475656" y="1484784"/>
            <a:ext cx="5808409" cy="4635921"/>
          </a:xfrm>
          <a:prstGeom prst="rect">
            <a:avLst/>
          </a:prstGeom>
        </p:spPr>
      </p:pic>
      <p:pic>
        <p:nvPicPr>
          <p:cNvPr id="51" name="Obraz 50" descr="INSTR_30.png"/>
          <p:cNvPicPr>
            <a:picLocks noChangeAspect="1"/>
          </p:cNvPicPr>
          <p:nvPr/>
        </p:nvPicPr>
        <p:blipFill>
          <a:blip r:embed="rId49" cstate="print"/>
          <a:stretch>
            <a:fillRect/>
          </a:stretch>
        </p:blipFill>
        <p:spPr>
          <a:xfrm rot="5076221">
            <a:off x="1871699" y="2261099"/>
            <a:ext cx="4860032" cy="3626957"/>
          </a:xfrm>
          <a:prstGeom prst="rect">
            <a:avLst/>
          </a:prstGeom>
        </p:spPr>
      </p:pic>
      <p:pic>
        <p:nvPicPr>
          <p:cNvPr id="52" name="Obraz 51" descr="INSTR_31.png"/>
          <p:cNvPicPr>
            <a:picLocks noChangeAspect="1"/>
          </p:cNvPicPr>
          <p:nvPr/>
        </p:nvPicPr>
        <p:blipFill>
          <a:blip r:embed="rId50" cstate="print"/>
          <a:stretch>
            <a:fillRect/>
          </a:stretch>
        </p:blipFill>
        <p:spPr>
          <a:xfrm>
            <a:off x="4434982" y="3356992"/>
            <a:ext cx="4709018" cy="2474770"/>
          </a:xfrm>
          <a:prstGeom prst="rect">
            <a:avLst/>
          </a:prstGeom>
        </p:spPr>
      </p:pic>
      <p:pic>
        <p:nvPicPr>
          <p:cNvPr id="53" name="Obraz 52" descr="INSTR_32.png"/>
          <p:cNvPicPr>
            <a:picLocks noChangeAspect="1"/>
          </p:cNvPicPr>
          <p:nvPr/>
        </p:nvPicPr>
        <p:blipFill>
          <a:blip r:embed="rId51" cstate="print"/>
          <a:stretch>
            <a:fillRect/>
          </a:stretch>
        </p:blipFill>
        <p:spPr>
          <a:xfrm rot="21298023">
            <a:off x="3995936" y="2564904"/>
            <a:ext cx="4325613" cy="3372852"/>
          </a:xfrm>
          <a:prstGeom prst="rect">
            <a:avLst/>
          </a:prstGeom>
        </p:spPr>
      </p:pic>
      <p:pic>
        <p:nvPicPr>
          <p:cNvPr id="54" name="Obraz 53" descr="INSTR_33.png"/>
          <p:cNvPicPr>
            <a:picLocks noChangeAspect="1"/>
          </p:cNvPicPr>
          <p:nvPr/>
        </p:nvPicPr>
        <p:blipFill>
          <a:blip r:embed="rId52" cstate="print"/>
          <a:stretch>
            <a:fillRect/>
          </a:stretch>
        </p:blipFill>
        <p:spPr>
          <a:xfrm>
            <a:off x="899592" y="1628800"/>
            <a:ext cx="4485797" cy="3501008"/>
          </a:xfrm>
          <a:prstGeom prst="rect">
            <a:avLst/>
          </a:prstGeom>
        </p:spPr>
      </p:pic>
      <p:pic>
        <p:nvPicPr>
          <p:cNvPr id="55" name="Obraz 54" descr="INSTR_34.png"/>
          <p:cNvPicPr>
            <a:picLocks noChangeAspect="1"/>
          </p:cNvPicPr>
          <p:nvPr/>
        </p:nvPicPr>
        <p:blipFill>
          <a:blip r:embed="rId53" cstate="print"/>
          <a:stretch>
            <a:fillRect/>
          </a:stretch>
        </p:blipFill>
        <p:spPr>
          <a:xfrm rot="20230183">
            <a:off x="2498111" y="2442372"/>
            <a:ext cx="4599692" cy="3666917"/>
          </a:xfrm>
          <a:prstGeom prst="rect">
            <a:avLst/>
          </a:prstGeom>
        </p:spPr>
      </p:pic>
      <p:pic>
        <p:nvPicPr>
          <p:cNvPr id="56" name="Obraz 55" descr="INSTR_35.png"/>
          <p:cNvPicPr>
            <a:picLocks noChangeAspect="1"/>
          </p:cNvPicPr>
          <p:nvPr/>
        </p:nvPicPr>
        <p:blipFill>
          <a:blip r:embed="rId54" cstate="print"/>
          <a:stretch>
            <a:fillRect/>
          </a:stretch>
        </p:blipFill>
        <p:spPr>
          <a:xfrm>
            <a:off x="3995936" y="1484784"/>
            <a:ext cx="4536402" cy="3541429"/>
          </a:xfrm>
          <a:prstGeom prst="rect">
            <a:avLst/>
          </a:prstGeom>
        </p:spPr>
      </p:pic>
      <p:pic>
        <p:nvPicPr>
          <p:cNvPr id="57" name="Obraz 56" descr="INSTR_36.png"/>
          <p:cNvPicPr>
            <a:picLocks noChangeAspect="1"/>
          </p:cNvPicPr>
          <p:nvPr/>
        </p:nvPicPr>
        <p:blipFill>
          <a:blip r:embed="rId55" cstate="print"/>
          <a:stretch>
            <a:fillRect/>
          </a:stretch>
        </p:blipFill>
        <p:spPr>
          <a:xfrm rot="17715494">
            <a:off x="813397" y="2565839"/>
            <a:ext cx="4034748" cy="2844761"/>
          </a:xfrm>
          <a:prstGeom prst="rect">
            <a:avLst/>
          </a:prstGeom>
        </p:spPr>
      </p:pic>
      <p:pic>
        <p:nvPicPr>
          <p:cNvPr id="58" name="Obraz 57" descr="INSTR_37.png"/>
          <p:cNvPicPr>
            <a:picLocks noChangeAspect="1"/>
          </p:cNvPicPr>
          <p:nvPr/>
        </p:nvPicPr>
        <p:blipFill>
          <a:blip r:embed="rId56" cstate="print"/>
          <a:stretch>
            <a:fillRect/>
          </a:stretch>
        </p:blipFill>
        <p:spPr>
          <a:xfrm rot="187063">
            <a:off x="772077" y="3144218"/>
            <a:ext cx="5508104" cy="3404616"/>
          </a:xfrm>
          <a:prstGeom prst="rect">
            <a:avLst/>
          </a:prstGeom>
        </p:spPr>
      </p:pic>
      <p:pic>
        <p:nvPicPr>
          <p:cNvPr id="59" name="Obraz 58" descr="INSTR_38.png"/>
          <p:cNvPicPr>
            <a:picLocks noChangeAspect="1"/>
          </p:cNvPicPr>
          <p:nvPr/>
        </p:nvPicPr>
        <p:blipFill>
          <a:blip r:embed="rId57" cstate="print"/>
          <a:stretch>
            <a:fillRect/>
          </a:stretch>
        </p:blipFill>
        <p:spPr>
          <a:xfrm rot="379207">
            <a:off x="1558297" y="3498065"/>
            <a:ext cx="5076056" cy="3089931"/>
          </a:xfrm>
          <a:prstGeom prst="rect">
            <a:avLst/>
          </a:prstGeom>
        </p:spPr>
      </p:pic>
      <p:pic>
        <p:nvPicPr>
          <p:cNvPr id="60" name="Obraz 59" descr="INSTR_39.png"/>
          <p:cNvPicPr>
            <a:picLocks noChangeAspect="1"/>
          </p:cNvPicPr>
          <p:nvPr/>
        </p:nvPicPr>
        <p:blipFill>
          <a:blip r:embed="rId58" cstate="print"/>
          <a:stretch>
            <a:fillRect/>
          </a:stretch>
        </p:blipFill>
        <p:spPr>
          <a:xfrm>
            <a:off x="3779912" y="2852936"/>
            <a:ext cx="5140723" cy="2603538"/>
          </a:xfrm>
          <a:prstGeom prst="rect">
            <a:avLst/>
          </a:prstGeom>
        </p:spPr>
      </p:pic>
      <p:pic>
        <p:nvPicPr>
          <p:cNvPr id="61" name="Obraz 60" descr="INSTR_40.png"/>
          <p:cNvPicPr>
            <a:picLocks noChangeAspect="1"/>
          </p:cNvPicPr>
          <p:nvPr/>
        </p:nvPicPr>
        <p:blipFill>
          <a:blip r:embed="rId59" cstate="print"/>
          <a:stretch>
            <a:fillRect/>
          </a:stretch>
        </p:blipFill>
        <p:spPr>
          <a:xfrm rot="19673404">
            <a:off x="511616" y="2524034"/>
            <a:ext cx="4572000" cy="3240764"/>
          </a:xfrm>
          <a:prstGeom prst="rect">
            <a:avLst/>
          </a:prstGeom>
        </p:spPr>
      </p:pic>
      <p:pic>
        <p:nvPicPr>
          <p:cNvPr id="62" name="Obraz 61" descr="INSTR_41.png"/>
          <p:cNvPicPr>
            <a:picLocks noChangeAspect="1"/>
          </p:cNvPicPr>
          <p:nvPr/>
        </p:nvPicPr>
        <p:blipFill>
          <a:blip r:embed="rId60" cstate="print"/>
          <a:stretch>
            <a:fillRect/>
          </a:stretch>
        </p:blipFill>
        <p:spPr>
          <a:xfrm>
            <a:off x="5508104" y="4045400"/>
            <a:ext cx="3635896" cy="2394145"/>
          </a:xfrm>
          <a:prstGeom prst="rect">
            <a:avLst/>
          </a:prstGeom>
        </p:spPr>
      </p:pic>
      <p:pic>
        <p:nvPicPr>
          <p:cNvPr id="63" name="Obraz 62" descr="INSTR_42.png"/>
          <p:cNvPicPr>
            <a:picLocks noChangeAspect="1"/>
          </p:cNvPicPr>
          <p:nvPr/>
        </p:nvPicPr>
        <p:blipFill>
          <a:blip r:embed="rId61" cstate="print"/>
          <a:stretch>
            <a:fillRect/>
          </a:stretch>
        </p:blipFill>
        <p:spPr>
          <a:xfrm rot="20087649">
            <a:off x="2858667" y="2513385"/>
            <a:ext cx="5508104" cy="3330291"/>
          </a:xfrm>
          <a:prstGeom prst="rect">
            <a:avLst/>
          </a:prstGeom>
        </p:spPr>
      </p:pic>
      <p:pic>
        <p:nvPicPr>
          <p:cNvPr id="64" name="Obraz 63" descr="INSTR_43.png"/>
          <p:cNvPicPr>
            <a:picLocks noChangeAspect="1"/>
          </p:cNvPicPr>
          <p:nvPr/>
        </p:nvPicPr>
        <p:blipFill>
          <a:blip r:embed="rId62" cstate="print"/>
          <a:stretch>
            <a:fillRect/>
          </a:stretch>
        </p:blipFill>
        <p:spPr>
          <a:xfrm>
            <a:off x="3059832" y="1700808"/>
            <a:ext cx="4646849" cy="5138516"/>
          </a:xfrm>
          <a:prstGeom prst="rect">
            <a:avLst/>
          </a:prstGeom>
        </p:spPr>
      </p:pic>
      <p:pic>
        <p:nvPicPr>
          <p:cNvPr id="65" name="Obraz 64" descr="INSTR_44.png"/>
          <p:cNvPicPr>
            <a:picLocks noChangeAspect="1"/>
          </p:cNvPicPr>
          <p:nvPr/>
        </p:nvPicPr>
        <p:blipFill>
          <a:blip r:embed="rId63" cstate="print"/>
          <a:stretch>
            <a:fillRect/>
          </a:stretch>
        </p:blipFill>
        <p:spPr>
          <a:xfrm rot="2712681">
            <a:off x="182937" y="2770861"/>
            <a:ext cx="4644008" cy="2449178"/>
          </a:xfrm>
          <a:prstGeom prst="rect">
            <a:avLst/>
          </a:prstGeom>
        </p:spPr>
      </p:pic>
      <p:pic>
        <p:nvPicPr>
          <p:cNvPr id="66" name="Obraz 65" descr="INSTR_45.png"/>
          <p:cNvPicPr>
            <a:picLocks noChangeAspect="1"/>
          </p:cNvPicPr>
          <p:nvPr/>
        </p:nvPicPr>
        <p:blipFill>
          <a:blip r:embed="rId64" cstate="print"/>
          <a:stretch>
            <a:fillRect/>
          </a:stretch>
        </p:blipFill>
        <p:spPr>
          <a:xfrm>
            <a:off x="0" y="1412224"/>
            <a:ext cx="9144000" cy="4033552"/>
          </a:xfrm>
          <a:prstGeom prst="rect">
            <a:avLst/>
          </a:prstGeom>
        </p:spPr>
      </p:pic>
      <p:pic>
        <p:nvPicPr>
          <p:cNvPr id="67" name="Obraz 66" descr="SCH_1.png"/>
          <p:cNvPicPr>
            <a:picLocks noChangeAspect="1"/>
          </p:cNvPicPr>
          <p:nvPr/>
        </p:nvPicPr>
        <p:blipFill>
          <a:blip r:embed="rId65" cstate="print"/>
          <a:stretch>
            <a:fillRect/>
          </a:stretch>
        </p:blipFill>
        <p:spPr>
          <a:xfrm>
            <a:off x="2555776" y="2209537"/>
            <a:ext cx="6588224" cy="3984724"/>
          </a:xfrm>
          <a:prstGeom prst="rect">
            <a:avLst/>
          </a:prstGeom>
        </p:spPr>
      </p:pic>
      <p:pic>
        <p:nvPicPr>
          <p:cNvPr id="68" name="Obraz 67" descr="SCH_2.png"/>
          <p:cNvPicPr>
            <a:picLocks noChangeAspect="1"/>
          </p:cNvPicPr>
          <p:nvPr/>
        </p:nvPicPr>
        <p:blipFill>
          <a:blip r:embed="rId66" cstate="print"/>
          <a:stretch>
            <a:fillRect/>
          </a:stretch>
        </p:blipFill>
        <p:spPr>
          <a:xfrm rot="21220005">
            <a:off x="2267744" y="1700808"/>
            <a:ext cx="6012160" cy="30500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MMX_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554428">
            <a:off x="4828096" y="1913177"/>
            <a:ext cx="3263653" cy="4230332"/>
          </a:xfrm>
          <a:prstGeom prst="rect">
            <a:avLst/>
          </a:prstGeom>
        </p:spPr>
      </p:pic>
      <p:pic>
        <p:nvPicPr>
          <p:cNvPr id="3" name="Obraz 2" descr="MM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556792"/>
            <a:ext cx="4534215" cy="3429000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179512" y="-171400"/>
            <a:ext cx="8839535" cy="169277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NOWY CEL</a:t>
            </a:r>
          </a:p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KOMPUTER NA UKŁADACH TTL</a:t>
            </a:r>
            <a:endParaRPr lang="pl-PL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Obraz 4" descr="MMX_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96490" y="2060848"/>
            <a:ext cx="2667703" cy="3456384"/>
          </a:xfrm>
          <a:prstGeom prst="rect">
            <a:avLst/>
          </a:prstGeom>
        </p:spPr>
      </p:pic>
      <p:pic>
        <p:nvPicPr>
          <p:cNvPr id="6" name="Obraz 5" descr="MMX_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9885110">
            <a:off x="4347854" y="1844824"/>
            <a:ext cx="3449411" cy="4464496"/>
          </a:xfrm>
          <a:prstGeom prst="rect">
            <a:avLst/>
          </a:prstGeom>
        </p:spPr>
      </p:pic>
      <p:pic>
        <p:nvPicPr>
          <p:cNvPr id="8" name="Obraz 7" descr="MMX_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59832" y="2348880"/>
            <a:ext cx="3377212" cy="4365104"/>
          </a:xfrm>
          <a:prstGeom prst="rect">
            <a:avLst/>
          </a:prstGeom>
        </p:spPr>
      </p:pic>
      <p:pic>
        <p:nvPicPr>
          <p:cNvPr id="9" name="Obraz 8" descr="MMX_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3238957">
            <a:off x="4316302" y="1804079"/>
            <a:ext cx="3375509" cy="4378044"/>
          </a:xfrm>
          <a:prstGeom prst="rect">
            <a:avLst/>
          </a:prstGeom>
        </p:spPr>
      </p:pic>
      <p:pic>
        <p:nvPicPr>
          <p:cNvPr id="10" name="Obraz 9" descr="MMX_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4203846">
            <a:off x="4759091" y="2066640"/>
            <a:ext cx="3429314" cy="4437112"/>
          </a:xfrm>
          <a:prstGeom prst="rect">
            <a:avLst/>
          </a:prstGeom>
        </p:spPr>
      </p:pic>
      <p:pic>
        <p:nvPicPr>
          <p:cNvPr id="11" name="Obraz 10" descr="MMX_7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220072" y="1484784"/>
            <a:ext cx="3712622" cy="4797152"/>
          </a:xfrm>
          <a:prstGeom prst="rect">
            <a:avLst/>
          </a:prstGeom>
        </p:spPr>
      </p:pic>
      <p:pic>
        <p:nvPicPr>
          <p:cNvPr id="12" name="Obraz 11" descr="MMX_8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19627716">
            <a:off x="4752710" y="1997632"/>
            <a:ext cx="3328888" cy="4301322"/>
          </a:xfrm>
          <a:prstGeom prst="rect">
            <a:avLst/>
          </a:prstGeom>
        </p:spPr>
      </p:pic>
      <p:pic>
        <p:nvPicPr>
          <p:cNvPr id="13" name="Obraz 12" descr="MMX_9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076056" y="1484784"/>
            <a:ext cx="2981880" cy="3861048"/>
          </a:xfrm>
          <a:prstGeom prst="rect">
            <a:avLst/>
          </a:prstGeom>
        </p:spPr>
      </p:pic>
      <p:pic>
        <p:nvPicPr>
          <p:cNvPr id="14" name="Obraz 13" descr="INTEL_0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347864" y="1556792"/>
            <a:ext cx="3254495" cy="4221088"/>
          </a:xfrm>
          <a:prstGeom prst="rect">
            <a:avLst/>
          </a:prstGeom>
        </p:spPr>
      </p:pic>
      <p:pic>
        <p:nvPicPr>
          <p:cNvPr id="15" name="Obraz 14" descr="INTEL_1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2294294">
            <a:off x="3563889" y="2178166"/>
            <a:ext cx="3168352" cy="4103770"/>
          </a:xfrm>
          <a:prstGeom prst="rect">
            <a:avLst/>
          </a:prstGeom>
        </p:spPr>
      </p:pic>
      <p:pic>
        <p:nvPicPr>
          <p:cNvPr id="16" name="Obraz 15" descr="INTEL_2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19737257">
            <a:off x="2690831" y="2082910"/>
            <a:ext cx="3271028" cy="4234933"/>
          </a:xfrm>
          <a:prstGeom prst="rect">
            <a:avLst/>
          </a:prstGeom>
        </p:spPr>
      </p:pic>
      <p:pic>
        <p:nvPicPr>
          <p:cNvPr id="17" name="Obraz 16" descr="INTEL_3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716016" y="1844824"/>
            <a:ext cx="3206702" cy="4149080"/>
          </a:xfrm>
          <a:prstGeom prst="rect">
            <a:avLst/>
          </a:prstGeom>
        </p:spPr>
      </p:pic>
      <p:pic>
        <p:nvPicPr>
          <p:cNvPr id="18" name="Obraz 17" descr="INTEL_4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419872" y="1556792"/>
            <a:ext cx="3707578" cy="4797152"/>
          </a:xfrm>
          <a:prstGeom prst="rect">
            <a:avLst/>
          </a:prstGeom>
        </p:spPr>
      </p:pic>
      <p:pic>
        <p:nvPicPr>
          <p:cNvPr id="19" name="Obraz 18" descr="INTEL_5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 rot="4130694">
            <a:off x="4880621" y="2238755"/>
            <a:ext cx="3323542" cy="4293096"/>
          </a:xfrm>
          <a:prstGeom prst="rect">
            <a:avLst/>
          </a:prstGeom>
        </p:spPr>
      </p:pic>
      <p:pic>
        <p:nvPicPr>
          <p:cNvPr id="21" name="Obraz 20" descr="FPU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403648" y="2276872"/>
            <a:ext cx="3223916" cy="4415148"/>
          </a:xfrm>
          <a:prstGeom prst="rect">
            <a:avLst/>
          </a:prstGeom>
        </p:spPr>
      </p:pic>
      <p:pic>
        <p:nvPicPr>
          <p:cNvPr id="20" name="Obraz 19" descr="INSTR_0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 rot="20817963">
            <a:off x="3295134" y="2295066"/>
            <a:ext cx="2553732" cy="2267867"/>
          </a:xfrm>
          <a:prstGeom prst="rect">
            <a:avLst/>
          </a:prstGeom>
        </p:spPr>
      </p:pic>
      <p:pic>
        <p:nvPicPr>
          <p:cNvPr id="22" name="Obraz 21" descr="INSTR_1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051720" y="2564904"/>
            <a:ext cx="6732240" cy="2472899"/>
          </a:xfrm>
          <a:prstGeom prst="rect">
            <a:avLst/>
          </a:prstGeom>
        </p:spPr>
      </p:pic>
      <p:pic>
        <p:nvPicPr>
          <p:cNvPr id="23" name="Obraz 22" descr="INSTR_2.pn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 rot="20743045">
            <a:off x="842467" y="3163580"/>
            <a:ext cx="6948264" cy="2742474"/>
          </a:xfrm>
          <a:prstGeom prst="rect">
            <a:avLst/>
          </a:prstGeom>
        </p:spPr>
      </p:pic>
      <p:pic>
        <p:nvPicPr>
          <p:cNvPr id="24" name="Obraz 23" descr="INSTR_3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0" y="2595033"/>
            <a:ext cx="9144000" cy="1667933"/>
          </a:xfrm>
          <a:prstGeom prst="rect">
            <a:avLst/>
          </a:prstGeom>
        </p:spPr>
      </p:pic>
      <p:pic>
        <p:nvPicPr>
          <p:cNvPr id="25" name="Obraz 24" descr="INSTR_4.pn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 rot="1067759">
            <a:off x="0" y="2970467"/>
            <a:ext cx="9144000" cy="917066"/>
          </a:xfrm>
          <a:prstGeom prst="rect">
            <a:avLst/>
          </a:prstGeom>
        </p:spPr>
      </p:pic>
      <p:pic>
        <p:nvPicPr>
          <p:cNvPr id="26" name="Obraz 25" descr="INSTR_5.pn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0" y="4797152"/>
            <a:ext cx="9144000" cy="894447"/>
          </a:xfrm>
          <a:prstGeom prst="rect">
            <a:avLst/>
          </a:prstGeom>
        </p:spPr>
      </p:pic>
      <p:pic>
        <p:nvPicPr>
          <p:cNvPr id="27" name="Obraz 26" descr="INSTR_6.pn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 rot="20534244">
            <a:off x="0" y="2834182"/>
            <a:ext cx="9144000" cy="1189635"/>
          </a:xfrm>
          <a:prstGeom prst="rect">
            <a:avLst/>
          </a:prstGeom>
        </p:spPr>
      </p:pic>
      <p:pic>
        <p:nvPicPr>
          <p:cNvPr id="28" name="Obraz 27" descr="INSTR_7.png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1547664" y="1340768"/>
            <a:ext cx="7596336" cy="3570813"/>
          </a:xfrm>
          <a:prstGeom prst="rect">
            <a:avLst/>
          </a:prstGeom>
        </p:spPr>
      </p:pic>
      <p:pic>
        <p:nvPicPr>
          <p:cNvPr id="29" name="Obraz 28" descr="INSTR_8.pn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 rot="1139829">
            <a:off x="366721" y="3366428"/>
            <a:ext cx="8665023" cy="2139512"/>
          </a:xfrm>
          <a:prstGeom prst="rect">
            <a:avLst/>
          </a:prstGeom>
        </p:spPr>
      </p:pic>
      <p:pic>
        <p:nvPicPr>
          <p:cNvPr id="30" name="Obraz 29" descr="INSTR_9.pn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 rot="20504601">
            <a:off x="0" y="2893512"/>
            <a:ext cx="9144000" cy="1070975"/>
          </a:xfrm>
          <a:prstGeom prst="rect">
            <a:avLst/>
          </a:prstGeom>
        </p:spPr>
      </p:pic>
      <p:pic>
        <p:nvPicPr>
          <p:cNvPr id="31" name="Obraz 30" descr="INSTR_10.png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0" y="5487206"/>
            <a:ext cx="9144000" cy="1370794"/>
          </a:xfrm>
          <a:prstGeom prst="rect">
            <a:avLst/>
          </a:prstGeom>
        </p:spPr>
      </p:pic>
      <p:pic>
        <p:nvPicPr>
          <p:cNvPr id="32" name="Obraz 31" descr="INSTR_11.png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0" y="2438400"/>
            <a:ext cx="9144000" cy="1981200"/>
          </a:xfrm>
          <a:prstGeom prst="rect">
            <a:avLst/>
          </a:prstGeom>
        </p:spPr>
      </p:pic>
      <p:pic>
        <p:nvPicPr>
          <p:cNvPr id="33" name="Obraz 32" descr="INSTR_12.png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 rot="1835124">
            <a:off x="204136" y="3696274"/>
            <a:ext cx="9144000" cy="615786"/>
          </a:xfrm>
          <a:prstGeom prst="rect">
            <a:avLst/>
          </a:prstGeom>
        </p:spPr>
      </p:pic>
      <p:pic>
        <p:nvPicPr>
          <p:cNvPr id="34" name="Obraz 33" descr="INSTR_13.png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 rot="19642024">
            <a:off x="-488023" y="3695812"/>
            <a:ext cx="8853110" cy="823120"/>
          </a:xfrm>
          <a:prstGeom prst="rect">
            <a:avLst/>
          </a:prstGeom>
        </p:spPr>
      </p:pic>
      <p:pic>
        <p:nvPicPr>
          <p:cNvPr id="35" name="Obraz 34" descr="INSTR_14.png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0" y="3071812"/>
            <a:ext cx="9144000" cy="714375"/>
          </a:xfrm>
          <a:prstGeom prst="rect">
            <a:avLst/>
          </a:prstGeom>
        </p:spPr>
      </p:pic>
      <p:pic>
        <p:nvPicPr>
          <p:cNvPr id="36" name="Obraz 35" descr="INSTR_15.png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 rot="3649712">
            <a:off x="3691504" y="3747603"/>
            <a:ext cx="5420482" cy="1000265"/>
          </a:xfrm>
          <a:prstGeom prst="rect">
            <a:avLst/>
          </a:prstGeom>
        </p:spPr>
      </p:pic>
      <p:pic>
        <p:nvPicPr>
          <p:cNvPr id="37" name="Obraz 36" descr="INSTR_16.png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0" y="2060848"/>
            <a:ext cx="9144000" cy="1099814"/>
          </a:xfrm>
          <a:prstGeom prst="rect">
            <a:avLst/>
          </a:prstGeom>
        </p:spPr>
      </p:pic>
      <p:pic>
        <p:nvPicPr>
          <p:cNvPr id="38" name="Obraz 37" descr="INSTR_17.png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 rot="631247">
            <a:off x="0" y="3017133"/>
            <a:ext cx="9144000" cy="823734"/>
          </a:xfrm>
          <a:prstGeom prst="rect">
            <a:avLst/>
          </a:prstGeom>
        </p:spPr>
      </p:pic>
      <p:pic>
        <p:nvPicPr>
          <p:cNvPr id="39" name="Obraz 38" descr="INSTR_18.png"/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 rot="20740509">
            <a:off x="395357" y="2581374"/>
            <a:ext cx="8584475" cy="2405792"/>
          </a:xfrm>
          <a:prstGeom prst="rect">
            <a:avLst/>
          </a:prstGeom>
        </p:spPr>
      </p:pic>
      <p:pic>
        <p:nvPicPr>
          <p:cNvPr id="40" name="Obraz 39" descr="INSTR_19.png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 rot="1081968">
            <a:off x="0" y="2718132"/>
            <a:ext cx="9144000" cy="1421735"/>
          </a:xfrm>
          <a:prstGeom prst="rect">
            <a:avLst/>
          </a:prstGeom>
        </p:spPr>
      </p:pic>
      <p:pic>
        <p:nvPicPr>
          <p:cNvPr id="41" name="Obraz 40" descr="INSTR_20.png"/>
          <p:cNvPicPr>
            <a:picLocks noChangeAspect="1"/>
          </p:cNvPicPr>
          <p:nvPr/>
        </p:nvPicPr>
        <p:blipFill>
          <a:blip r:embed="rId39" cstate="print"/>
          <a:stretch>
            <a:fillRect/>
          </a:stretch>
        </p:blipFill>
        <p:spPr>
          <a:xfrm>
            <a:off x="2771800" y="1844824"/>
            <a:ext cx="5624021" cy="3849490"/>
          </a:xfrm>
          <a:prstGeom prst="rect">
            <a:avLst/>
          </a:prstGeom>
        </p:spPr>
      </p:pic>
      <p:pic>
        <p:nvPicPr>
          <p:cNvPr id="42" name="Obraz 41" descr="INSTR_21.png"/>
          <p:cNvPicPr>
            <a:picLocks noChangeAspect="1"/>
          </p:cNvPicPr>
          <p:nvPr/>
        </p:nvPicPr>
        <p:blipFill>
          <a:blip r:embed="rId40" cstate="print"/>
          <a:stretch>
            <a:fillRect/>
          </a:stretch>
        </p:blipFill>
        <p:spPr>
          <a:xfrm>
            <a:off x="3779912" y="2906606"/>
            <a:ext cx="5364088" cy="3537689"/>
          </a:xfrm>
          <a:prstGeom prst="rect">
            <a:avLst/>
          </a:prstGeom>
        </p:spPr>
      </p:pic>
      <p:pic>
        <p:nvPicPr>
          <p:cNvPr id="43" name="Obraz 42" descr="INSTR_22.png"/>
          <p:cNvPicPr>
            <a:picLocks noChangeAspect="1"/>
          </p:cNvPicPr>
          <p:nvPr/>
        </p:nvPicPr>
        <p:blipFill>
          <a:blip r:embed="rId41" cstate="print"/>
          <a:stretch>
            <a:fillRect/>
          </a:stretch>
        </p:blipFill>
        <p:spPr>
          <a:xfrm rot="966729">
            <a:off x="1072864" y="2528712"/>
            <a:ext cx="6948264" cy="3270064"/>
          </a:xfrm>
          <a:prstGeom prst="rect">
            <a:avLst/>
          </a:prstGeom>
        </p:spPr>
      </p:pic>
      <p:pic>
        <p:nvPicPr>
          <p:cNvPr id="44" name="Obraz 43" descr="INSTR_23.png"/>
          <p:cNvPicPr>
            <a:picLocks noChangeAspect="1"/>
          </p:cNvPicPr>
          <p:nvPr/>
        </p:nvPicPr>
        <p:blipFill>
          <a:blip r:embed="rId42" cstate="print"/>
          <a:stretch>
            <a:fillRect/>
          </a:stretch>
        </p:blipFill>
        <p:spPr>
          <a:xfrm>
            <a:off x="755576" y="3203875"/>
            <a:ext cx="4675194" cy="3654125"/>
          </a:xfrm>
          <a:prstGeom prst="rect">
            <a:avLst/>
          </a:prstGeom>
        </p:spPr>
      </p:pic>
      <p:pic>
        <p:nvPicPr>
          <p:cNvPr id="45" name="Obraz 44" descr="INSTR_24.png"/>
          <p:cNvPicPr>
            <a:picLocks noChangeAspect="1"/>
          </p:cNvPicPr>
          <p:nvPr/>
        </p:nvPicPr>
        <p:blipFill>
          <a:blip r:embed="rId43" cstate="print"/>
          <a:stretch>
            <a:fillRect/>
          </a:stretch>
        </p:blipFill>
        <p:spPr>
          <a:xfrm rot="1132349">
            <a:off x="4017859" y="2250857"/>
            <a:ext cx="4435255" cy="3544078"/>
          </a:xfrm>
          <a:prstGeom prst="rect">
            <a:avLst/>
          </a:prstGeom>
        </p:spPr>
      </p:pic>
      <p:pic>
        <p:nvPicPr>
          <p:cNvPr id="46" name="Obraz 45" descr="INSTR_25.png"/>
          <p:cNvPicPr>
            <a:picLocks noChangeAspect="1"/>
          </p:cNvPicPr>
          <p:nvPr/>
        </p:nvPicPr>
        <p:blipFill>
          <a:blip r:embed="rId44" cstate="print"/>
          <a:stretch>
            <a:fillRect/>
          </a:stretch>
        </p:blipFill>
        <p:spPr>
          <a:xfrm>
            <a:off x="1187624" y="1412776"/>
            <a:ext cx="5203950" cy="4077072"/>
          </a:xfrm>
          <a:prstGeom prst="rect">
            <a:avLst/>
          </a:prstGeom>
        </p:spPr>
      </p:pic>
      <p:pic>
        <p:nvPicPr>
          <p:cNvPr id="47" name="Obraz 46" descr="INSTR_26.png"/>
          <p:cNvPicPr>
            <a:picLocks noChangeAspect="1"/>
          </p:cNvPicPr>
          <p:nvPr/>
        </p:nvPicPr>
        <p:blipFill>
          <a:blip r:embed="rId45" cstate="print"/>
          <a:stretch>
            <a:fillRect/>
          </a:stretch>
        </p:blipFill>
        <p:spPr>
          <a:xfrm rot="3712741">
            <a:off x="3020877" y="2762489"/>
            <a:ext cx="4444950" cy="2902656"/>
          </a:xfrm>
          <a:prstGeom prst="rect">
            <a:avLst/>
          </a:prstGeom>
        </p:spPr>
      </p:pic>
      <p:pic>
        <p:nvPicPr>
          <p:cNvPr id="48" name="Obraz 47" descr="INSTR_27.png"/>
          <p:cNvPicPr>
            <a:picLocks noChangeAspect="1"/>
          </p:cNvPicPr>
          <p:nvPr/>
        </p:nvPicPr>
        <p:blipFill>
          <a:blip r:embed="rId46" cstate="print"/>
          <a:stretch>
            <a:fillRect/>
          </a:stretch>
        </p:blipFill>
        <p:spPr>
          <a:xfrm>
            <a:off x="1403648" y="1802100"/>
            <a:ext cx="4680520" cy="3709584"/>
          </a:xfrm>
          <a:prstGeom prst="rect">
            <a:avLst/>
          </a:prstGeom>
        </p:spPr>
      </p:pic>
      <p:pic>
        <p:nvPicPr>
          <p:cNvPr id="49" name="Obraz 48" descr="INSTR_28.png"/>
          <p:cNvPicPr>
            <a:picLocks noChangeAspect="1"/>
          </p:cNvPicPr>
          <p:nvPr/>
        </p:nvPicPr>
        <p:blipFill>
          <a:blip r:embed="rId47" cstate="print"/>
          <a:stretch>
            <a:fillRect/>
          </a:stretch>
        </p:blipFill>
        <p:spPr>
          <a:xfrm rot="997084">
            <a:off x="4048378" y="2289748"/>
            <a:ext cx="4661453" cy="3717032"/>
          </a:xfrm>
          <a:prstGeom prst="rect">
            <a:avLst/>
          </a:prstGeom>
        </p:spPr>
      </p:pic>
      <p:pic>
        <p:nvPicPr>
          <p:cNvPr id="50" name="Obraz 49" descr="INSTR_29.png"/>
          <p:cNvPicPr>
            <a:picLocks noChangeAspect="1"/>
          </p:cNvPicPr>
          <p:nvPr/>
        </p:nvPicPr>
        <p:blipFill>
          <a:blip r:embed="rId48" cstate="print"/>
          <a:stretch>
            <a:fillRect/>
          </a:stretch>
        </p:blipFill>
        <p:spPr>
          <a:xfrm>
            <a:off x="1475656" y="1484784"/>
            <a:ext cx="5808409" cy="4635921"/>
          </a:xfrm>
          <a:prstGeom prst="rect">
            <a:avLst/>
          </a:prstGeom>
        </p:spPr>
      </p:pic>
      <p:pic>
        <p:nvPicPr>
          <p:cNvPr id="51" name="Obraz 50" descr="INSTR_30.png"/>
          <p:cNvPicPr>
            <a:picLocks noChangeAspect="1"/>
          </p:cNvPicPr>
          <p:nvPr/>
        </p:nvPicPr>
        <p:blipFill>
          <a:blip r:embed="rId49" cstate="print"/>
          <a:stretch>
            <a:fillRect/>
          </a:stretch>
        </p:blipFill>
        <p:spPr>
          <a:xfrm rot="5076221">
            <a:off x="1871699" y="2261099"/>
            <a:ext cx="4860032" cy="3626957"/>
          </a:xfrm>
          <a:prstGeom prst="rect">
            <a:avLst/>
          </a:prstGeom>
        </p:spPr>
      </p:pic>
      <p:pic>
        <p:nvPicPr>
          <p:cNvPr id="52" name="Obraz 51" descr="INSTR_31.png"/>
          <p:cNvPicPr>
            <a:picLocks noChangeAspect="1"/>
          </p:cNvPicPr>
          <p:nvPr/>
        </p:nvPicPr>
        <p:blipFill>
          <a:blip r:embed="rId50" cstate="print"/>
          <a:stretch>
            <a:fillRect/>
          </a:stretch>
        </p:blipFill>
        <p:spPr>
          <a:xfrm>
            <a:off x="4434982" y="3356992"/>
            <a:ext cx="4709018" cy="2474770"/>
          </a:xfrm>
          <a:prstGeom prst="rect">
            <a:avLst/>
          </a:prstGeom>
        </p:spPr>
      </p:pic>
      <p:pic>
        <p:nvPicPr>
          <p:cNvPr id="53" name="Obraz 52" descr="INSTR_32.png"/>
          <p:cNvPicPr>
            <a:picLocks noChangeAspect="1"/>
          </p:cNvPicPr>
          <p:nvPr/>
        </p:nvPicPr>
        <p:blipFill>
          <a:blip r:embed="rId51" cstate="print"/>
          <a:stretch>
            <a:fillRect/>
          </a:stretch>
        </p:blipFill>
        <p:spPr>
          <a:xfrm rot="21298023">
            <a:off x="3995936" y="2564904"/>
            <a:ext cx="4325613" cy="3372852"/>
          </a:xfrm>
          <a:prstGeom prst="rect">
            <a:avLst/>
          </a:prstGeom>
        </p:spPr>
      </p:pic>
      <p:pic>
        <p:nvPicPr>
          <p:cNvPr id="54" name="Obraz 53" descr="INSTR_33.png"/>
          <p:cNvPicPr>
            <a:picLocks noChangeAspect="1"/>
          </p:cNvPicPr>
          <p:nvPr/>
        </p:nvPicPr>
        <p:blipFill>
          <a:blip r:embed="rId52" cstate="print"/>
          <a:stretch>
            <a:fillRect/>
          </a:stretch>
        </p:blipFill>
        <p:spPr>
          <a:xfrm>
            <a:off x="899592" y="1628800"/>
            <a:ext cx="4485797" cy="3501008"/>
          </a:xfrm>
          <a:prstGeom prst="rect">
            <a:avLst/>
          </a:prstGeom>
        </p:spPr>
      </p:pic>
      <p:pic>
        <p:nvPicPr>
          <p:cNvPr id="55" name="Obraz 54" descr="INSTR_34.png"/>
          <p:cNvPicPr>
            <a:picLocks noChangeAspect="1"/>
          </p:cNvPicPr>
          <p:nvPr/>
        </p:nvPicPr>
        <p:blipFill>
          <a:blip r:embed="rId53" cstate="print"/>
          <a:stretch>
            <a:fillRect/>
          </a:stretch>
        </p:blipFill>
        <p:spPr>
          <a:xfrm rot="20230183">
            <a:off x="2498111" y="2442372"/>
            <a:ext cx="4599692" cy="3666917"/>
          </a:xfrm>
          <a:prstGeom prst="rect">
            <a:avLst/>
          </a:prstGeom>
        </p:spPr>
      </p:pic>
      <p:pic>
        <p:nvPicPr>
          <p:cNvPr id="56" name="Obraz 55" descr="INSTR_35.png"/>
          <p:cNvPicPr>
            <a:picLocks noChangeAspect="1"/>
          </p:cNvPicPr>
          <p:nvPr/>
        </p:nvPicPr>
        <p:blipFill>
          <a:blip r:embed="rId54" cstate="print"/>
          <a:stretch>
            <a:fillRect/>
          </a:stretch>
        </p:blipFill>
        <p:spPr>
          <a:xfrm>
            <a:off x="3995936" y="1484784"/>
            <a:ext cx="4536402" cy="3541429"/>
          </a:xfrm>
          <a:prstGeom prst="rect">
            <a:avLst/>
          </a:prstGeom>
        </p:spPr>
      </p:pic>
      <p:pic>
        <p:nvPicPr>
          <p:cNvPr id="57" name="Obraz 56" descr="INSTR_36.png"/>
          <p:cNvPicPr>
            <a:picLocks noChangeAspect="1"/>
          </p:cNvPicPr>
          <p:nvPr/>
        </p:nvPicPr>
        <p:blipFill>
          <a:blip r:embed="rId55" cstate="print"/>
          <a:stretch>
            <a:fillRect/>
          </a:stretch>
        </p:blipFill>
        <p:spPr>
          <a:xfrm rot="17715494">
            <a:off x="813397" y="2565839"/>
            <a:ext cx="4034748" cy="2844761"/>
          </a:xfrm>
          <a:prstGeom prst="rect">
            <a:avLst/>
          </a:prstGeom>
        </p:spPr>
      </p:pic>
      <p:pic>
        <p:nvPicPr>
          <p:cNvPr id="58" name="Obraz 57" descr="INSTR_37.png"/>
          <p:cNvPicPr>
            <a:picLocks noChangeAspect="1"/>
          </p:cNvPicPr>
          <p:nvPr/>
        </p:nvPicPr>
        <p:blipFill>
          <a:blip r:embed="rId56" cstate="print"/>
          <a:stretch>
            <a:fillRect/>
          </a:stretch>
        </p:blipFill>
        <p:spPr>
          <a:xfrm rot="187063">
            <a:off x="772077" y="3144218"/>
            <a:ext cx="5508104" cy="3404616"/>
          </a:xfrm>
          <a:prstGeom prst="rect">
            <a:avLst/>
          </a:prstGeom>
        </p:spPr>
      </p:pic>
      <p:pic>
        <p:nvPicPr>
          <p:cNvPr id="59" name="Obraz 58" descr="INSTR_38.png"/>
          <p:cNvPicPr>
            <a:picLocks noChangeAspect="1"/>
          </p:cNvPicPr>
          <p:nvPr/>
        </p:nvPicPr>
        <p:blipFill>
          <a:blip r:embed="rId57" cstate="print"/>
          <a:stretch>
            <a:fillRect/>
          </a:stretch>
        </p:blipFill>
        <p:spPr>
          <a:xfrm rot="379207">
            <a:off x="1558297" y="3498065"/>
            <a:ext cx="5076056" cy="3089931"/>
          </a:xfrm>
          <a:prstGeom prst="rect">
            <a:avLst/>
          </a:prstGeom>
        </p:spPr>
      </p:pic>
      <p:pic>
        <p:nvPicPr>
          <p:cNvPr id="60" name="Obraz 59" descr="INSTR_39.png"/>
          <p:cNvPicPr>
            <a:picLocks noChangeAspect="1"/>
          </p:cNvPicPr>
          <p:nvPr/>
        </p:nvPicPr>
        <p:blipFill>
          <a:blip r:embed="rId58" cstate="print"/>
          <a:stretch>
            <a:fillRect/>
          </a:stretch>
        </p:blipFill>
        <p:spPr>
          <a:xfrm>
            <a:off x="3779912" y="2852936"/>
            <a:ext cx="5140723" cy="2603538"/>
          </a:xfrm>
          <a:prstGeom prst="rect">
            <a:avLst/>
          </a:prstGeom>
        </p:spPr>
      </p:pic>
      <p:pic>
        <p:nvPicPr>
          <p:cNvPr id="61" name="Obraz 60" descr="INSTR_40.png"/>
          <p:cNvPicPr>
            <a:picLocks noChangeAspect="1"/>
          </p:cNvPicPr>
          <p:nvPr/>
        </p:nvPicPr>
        <p:blipFill>
          <a:blip r:embed="rId59" cstate="print"/>
          <a:stretch>
            <a:fillRect/>
          </a:stretch>
        </p:blipFill>
        <p:spPr>
          <a:xfrm rot="19673404">
            <a:off x="511616" y="2524034"/>
            <a:ext cx="4572000" cy="3240764"/>
          </a:xfrm>
          <a:prstGeom prst="rect">
            <a:avLst/>
          </a:prstGeom>
        </p:spPr>
      </p:pic>
      <p:pic>
        <p:nvPicPr>
          <p:cNvPr id="62" name="Obraz 61" descr="INSTR_41.png"/>
          <p:cNvPicPr>
            <a:picLocks noChangeAspect="1"/>
          </p:cNvPicPr>
          <p:nvPr/>
        </p:nvPicPr>
        <p:blipFill>
          <a:blip r:embed="rId60" cstate="print"/>
          <a:stretch>
            <a:fillRect/>
          </a:stretch>
        </p:blipFill>
        <p:spPr>
          <a:xfrm>
            <a:off x="5508104" y="4045400"/>
            <a:ext cx="3635896" cy="2394145"/>
          </a:xfrm>
          <a:prstGeom prst="rect">
            <a:avLst/>
          </a:prstGeom>
        </p:spPr>
      </p:pic>
      <p:pic>
        <p:nvPicPr>
          <p:cNvPr id="63" name="Obraz 62" descr="INSTR_42.png"/>
          <p:cNvPicPr>
            <a:picLocks noChangeAspect="1"/>
          </p:cNvPicPr>
          <p:nvPr/>
        </p:nvPicPr>
        <p:blipFill>
          <a:blip r:embed="rId61" cstate="print"/>
          <a:stretch>
            <a:fillRect/>
          </a:stretch>
        </p:blipFill>
        <p:spPr>
          <a:xfrm rot="20087649">
            <a:off x="2858667" y="2513385"/>
            <a:ext cx="5508104" cy="3330291"/>
          </a:xfrm>
          <a:prstGeom prst="rect">
            <a:avLst/>
          </a:prstGeom>
        </p:spPr>
      </p:pic>
      <p:pic>
        <p:nvPicPr>
          <p:cNvPr id="64" name="Obraz 63" descr="INSTR_43.png"/>
          <p:cNvPicPr>
            <a:picLocks noChangeAspect="1"/>
          </p:cNvPicPr>
          <p:nvPr/>
        </p:nvPicPr>
        <p:blipFill>
          <a:blip r:embed="rId62" cstate="print"/>
          <a:stretch>
            <a:fillRect/>
          </a:stretch>
        </p:blipFill>
        <p:spPr>
          <a:xfrm>
            <a:off x="3059832" y="1700808"/>
            <a:ext cx="4646849" cy="5138516"/>
          </a:xfrm>
          <a:prstGeom prst="rect">
            <a:avLst/>
          </a:prstGeom>
        </p:spPr>
      </p:pic>
      <p:pic>
        <p:nvPicPr>
          <p:cNvPr id="65" name="Obraz 64" descr="INSTR_44.png"/>
          <p:cNvPicPr>
            <a:picLocks noChangeAspect="1"/>
          </p:cNvPicPr>
          <p:nvPr/>
        </p:nvPicPr>
        <p:blipFill>
          <a:blip r:embed="rId63" cstate="print"/>
          <a:stretch>
            <a:fillRect/>
          </a:stretch>
        </p:blipFill>
        <p:spPr>
          <a:xfrm rot="2712681">
            <a:off x="182937" y="2770861"/>
            <a:ext cx="4644008" cy="2449178"/>
          </a:xfrm>
          <a:prstGeom prst="rect">
            <a:avLst/>
          </a:prstGeom>
        </p:spPr>
      </p:pic>
      <p:pic>
        <p:nvPicPr>
          <p:cNvPr id="66" name="Obraz 65" descr="INSTR_45.png"/>
          <p:cNvPicPr>
            <a:picLocks noChangeAspect="1"/>
          </p:cNvPicPr>
          <p:nvPr/>
        </p:nvPicPr>
        <p:blipFill>
          <a:blip r:embed="rId64" cstate="print"/>
          <a:stretch>
            <a:fillRect/>
          </a:stretch>
        </p:blipFill>
        <p:spPr>
          <a:xfrm>
            <a:off x="0" y="1412224"/>
            <a:ext cx="9144000" cy="4033552"/>
          </a:xfrm>
          <a:prstGeom prst="rect">
            <a:avLst/>
          </a:prstGeom>
        </p:spPr>
      </p:pic>
      <p:pic>
        <p:nvPicPr>
          <p:cNvPr id="67" name="Obraz 66" descr="SCH_1.png"/>
          <p:cNvPicPr>
            <a:picLocks noChangeAspect="1"/>
          </p:cNvPicPr>
          <p:nvPr/>
        </p:nvPicPr>
        <p:blipFill>
          <a:blip r:embed="rId65" cstate="print"/>
          <a:stretch>
            <a:fillRect/>
          </a:stretch>
        </p:blipFill>
        <p:spPr>
          <a:xfrm>
            <a:off x="2555776" y="2209537"/>
            <a:ext cx="6588224" cy="3984724"/>
          </a:xfrm>
          <a:prstGeom prst="rect">
            <a:avLst/>
          </a:prstGeom>
        </p:spPr>
      </p:pic>
      <p:pic>
        <p:nvPicPr>
          <p:cNvPr id="68" name="Obraz 67" descr="SCH_2.png"/>
          <p:cNvPicPr>
            <a:picLocks noChangeAspect="1"/>
          </p:cNvPicPr>
          <p:nvPr/>
        </p:nvPicPr>
        <p:blipFill>
          <a:blip r:embed="rId66" cstate="print"/>
          <a:stretch>
            <a:fillRect/>
          </a:stretch>
        </p:blipFill>
        <p:spPr>
          <a:xfrm rot="21220005">
            <a:off x="2267744" y="1700808"/>
            <a:ext cx="6012160" cy="3050049"/>
          </a:xfrm>
          <a:prstGeom prst="rect">
            <a:avLst/>
          </a:prstGeom>
        </p:spPr>
      </p:pic>
      <p:pic>
        <p:nvPicPr>
          <p:cNvPr id="69" name="Obraz 68" descr="SCH_3.png"/>
          <p:cNvPicPr>
            <a:picLocks noChangeAspect="1"/>
          </p:cNvPicPr>
          <p:nvPr/>
        </p:nvPicPr>
        <p:blipFill>
          <a:blip r:embed="rId67" cstate="print"/>
          <a:stretch>
            <a:fillRect/>
          </a:stretch>
        </p:blipFill>
        <p:spPr>
          <a:xfrm>
            <a:off x="1187624" y="1916832"/>
            <a:ext cx="5133213" cy="32931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MMX_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554428">
            <a:off x="4828096" y="1913177"/>
            <a:ext cx="3263653" cy="4230332"/>
          </a:xfrm>
          <a:prstGeom prst="rect">
            <a:avLst/>
          </a:prstGeom>
        </p:spPr>
      </p:pic>
      <p:pic>
        <p:nvPicPr>
          <p:cNvPr id="3" name="Obraz 2" descr="MM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556792"/>
            <a:ext cx="4534215" cy="3429000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179512" y="-171400"/>
            <a:ext cx="8839535" cy="169277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NOWY CEL</a:t>
            </a:r>
          </a:p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KOMPUTER NA UKŁADACH TTL</a:t>
            </a:r>
            <a:endParaRPr lang="pl-PL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Obraz 4" descr="MMX_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96490" y="2060848"/>
            <a:ext cx="2667703" cy="3456384"/>
          </a:xfrm>
          <a:prstGeom prst="rect">
            <a:avLst/>
          </a:prstGeom>
        </p:spPr>
      </p:pic>
      <p:pic>
        <p:nvPicPr>
          <p:cNvPr id="6" name="Obraz 5" descr="MMX_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9885110">
            <a:off x="4347854" y="1844824"/>
            <a:ext cx="3449411" cy="4464496"/>
          </a:xfrm>
          <a:prstGeom prst="rect">
            <a:avLst/>
          </a:prstGeom>
        </p:spPr>
      </p:pic>
      <p:pic>
        <p:nvPicPr>
          <p:cNvPr id="8" name="Obraz 7" descr="MMX_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59832" y="2348880"/>
            <a:ext cx="3377212" cy="4365104"/>
          </a:xfrm>
          <a:prstGeom prst="rect">
            <a:avLst/>
          </a:prstGeom>
        </p:spPr>
      </p:pic>
      <p:pic>
        <p:nvPicPr>
          <p:cNvPr id="9" name="Obraz 8" descr="MMX_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3238957">
            <a:off x="4316302" y="1804079"/>
            <a:ext cx="3375509" cy="4378044"/>
          </a:xfrm>
          <a:prstGeom prst="rect">
            <a:avLst/>
          </a:prstGeom>
        </p:spPr>
      </p:pic>
      <p:pic>
        <p:nvPicPr>
          <p:cNvPr id="10" name="Obraz 9" descr="MMX_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4203846">
            <a:off x="4759091" y="2066640"/>
            <a:ext cx="3429314" cy="4437112"/>
          </a:xfrm>
          <a:prstGeom prst="rect">
            <a:avLst/>
          </a:prstGeom>
        </p:spPr>
      </p:pic>
      <p:pic>
        <p:nvPicPr>
          <p:cNvPr id="11" name="Obraz 10" descr="MMX_7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220072" y="1484784"/>
            <a:ext cx="3712622" cy="4797152"/>
          </a:xfrm>
          <a:prstGeom prst="rect">
            <a:avLst/>
          </a:prstGeom>
        </p:spPr>
      </p:pic>
      <p:pic>
        <p:nvPicPr>
          <p:cNvPr id="12" name="Obraz 11" descr="MMX_8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19627716">
            <a:off x="4752710" y="1997632"/>
            <a:ext cx="3328888" cy="4301322"/>
          </a:xfrm>
          <a:prstGeom prst="rect">
            <a:avLst/>
          </a:prstGeom>
        </p:spPr>
      </p:pic>
      <p:pic>
        <p:nvPicPr>
          <p:cNvPr id="13" name="Obraz 12" descr="MMX_9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076056" y="1484784"/>
            <a:ext cx="2981880" cy="3861048"/>
          </a:xfrm>
          <a:prstGeom prst="rect">
            <a:avLst/>
          </a:prstGeom>
        </p:spPr>
      </p:pic>
      <p:pic>
        <p:nvPicPr>
          <p:cNvPr id="14" name="Obraz 13" descr="INTEL_0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347864" y="1556792"/>
            <a:ext cx="3254495" cy="4221088"/>
          </a:xfrm>
          <a:prstGeom prst="rect">
            <a:avLst/>
          </a:prstGeom>
        </p:spPr>
      </p:pic>
      <p:pic>
        <p:nvPicPr>
          <p:cNvPr id="15" name="Obraz 14" descr="INTEL_1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2294294">
            <a:off x="3563889" y="2178166"/>
            <a:ext cx="3168352" cy="4103770"/>
          </a:xfrm>
          <a:prstGeom prst="rect">
            <a:avLst/>
          </a:prstGeom>
        </p:spPr>
      </p:pic>
      <p:pic>
        <p:nvPicPr>
          <p:cNvPr id="16" name="Obraz 15" descr="INTEL_2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19737257">
            <a:off x="2690831" y="2082910"/>
            <a:ext cx="3271028" cy="4234933"/>
          </a:xfrm>
          <a:prstGeom prst="rect">
            <a:avLst/>
          </a:prstGeom>
        </p:spPr>
      </p:pic>
      <p:pic>
        <p:nvPicPr>
          <p:cNvPr id="17" name="Obraz 16" descr="INTEL_3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716016" y="1844824"/>
            <a:ext cx="3206702" cy="4149080"/>
          </a:xfrm>
          <a:prstGeom prst="rect">
            <a:avLst/>
          </a:prstGeom>
        </p:spPr>
      </p:pic>
      <p:pic>
        <p:nvPicPr>
          <p:cNvPr id="18" name="Obraz 17" descr="INTEL_4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419872" y="1556792"/>
            <a:ext cx="3707578" cy="4797152"/>
          </a:xfrm>
          <a:prstGeom prst="rect">
            <a:avLst/>
          </a:prstGeom>
        </p:spPr>
      </p:pic>
      <p:pic>
        <p:nvPicPr>
          <p:cNvPr id="19" name="Obraz 18" descr="INTEL_5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 rot="4130694">
            <a:off x="4880621" y="2238755"/>
            <a:ext cx="3323542" cy="4293096"/>
          </a:xfrm>
          <a:prstGeom prst="rect">
            <a:avLst/>
          </a:prstGeom>
        </p:spPr>
      </p:pic>
      <p:pic>
        <p:nvPicPr>
          <p:cNvPr id="21" name="Obraz 20" descr="FPU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403648" y="2276872"/>
            <a:ext cx="3223916" cy="4415148"/>
          </a:xfrm>
          <a:prstGeom prst="rect">
            <a:avLst/>
          </a:prstGeom>
        </p:spPr>
      </p:pic>
      <p:pic>
        <p:nvPicPr>
          <p:cNvPr id="20" name="Obraz 19" descr="INSTR_0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 rot="20817963">
            <a:off x="3295134" y="2295066"/>
            <a:ext cx="2553732" cy="2267867"/>
          </a:xfrm>
          <a:prstGeom prst="rect">
            <a:avLst/>
          </a:prstGeom>
        </p:spPr>
      </p:pic>
      <p:pic>
        <p:nvPicPr>
          <p:cNvPr id="22" name="Obraz 21" descr="INSTR_1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051720" y="2564904"/>
            <a:ext cx="6732240" cy="2472899"/>
          </a:xfrm>
          <a:prstGeom prst="rect">
            <a:avLst/>
          </a:prstGeom>
        </p:spPr>
      </p:pic>
      <p:pic>
        <p:nvPicPr>
          <p:cNvPr id="23" name="Obraz 22" descr="INSTR_2.pn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 rot="20743045">
            <a:off x="842467" y="3163580"/>
            <a:ext cx="6948264" cy="2742474"/>
          </a:xfrm>
          <a:prstGeom prst="rect">
            <a:avLst/>
          </a:prstGeom>
        </p:spPr>
      </p:pic>
      <p:pic>
        <p:nvPicPr>
          <p:cNvPr id="24" name="Obraz 23" descr="INSTR_3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0" y="2595033"/>
            <a:ext cx="9144000" cy="1667933"/>
          </a:xfrm>
          <a:prstGeom prst="rect">
            <a:avLst/>
          </a:prstGeom>
        </p:spPr>
      </p:pic>
      <p:pic>
        <p:nvPicPr>
          <p:cNvPr id="25" name="Obraz 24" descr="INSTR_4.pn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 rot="1067759">
            <a:off x="0" y="2970467"/>
            <a:ext cx="9144000" cy="917066"/>
          </a:xfrm>
          <a:prstGeom prst="rect">
            <a:avLst/>
          </a:prstGeom>
        </p:spPr>
      </p:pic>
      <p:pic>
        <p:nvPicPr>
          <p:cNvPr id="26" name="Obraz 25" descr="INSTR_5.pn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0" y="4797152"/>
            <a:ext cx="9144000" cy="894447"/>
          </a:xfrm>
          <a:prstGeom prst="rect">
            <a:avLst/>
          </a:prstGeom>
        </p:spPr>
      </p:pic>
      <p:pic>
        <p:nvPicPr>
          <p:cNvPr id="27" name="Obraz 26" descr="INSTR_6.pn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 rot="20534244">
            <a:off x="0" y="2834182"/>
            <a:ext cx="9144000" cy="1189635"/>
          </a:xfrm>
          <a:prstGeom prst="rect">
            <a:avLst/>
          </a:prstGeom>
        </p:spPr>
      </p:pic>
      <p:pic>
        <p:nvPicPr>
          <p:cNvPr id="28" name="Obraz 27" descr="INSTR_7.png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1547664" y="1340768"/>
            <a:ext cx="7596336" cy="3570813"/>
          </a:xfrm>
          <a:prstGeom prst="rect">
            <a:avLst/>
          </a:prstGeom>
        </p:spPr>
      </p:pic>
      <p:pic>
        <p:nvPicPr>
          <p:cNvPr id="29" name="Obraz 28" descr="INSTR_8.pn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 rot="1139829">
            <a:off x="366721" y="3366428"/>
            <a:ext cx="8665023" cy="2139512"/>
          </a:xfrm>
          <a:prstGeom prst="rect">
            <a:avLst/>
          </a:prstGeom>
        </p:spPr>
      </p:pic>
      <p:pic>
        <p:nvPicPr>
          <p:cNvPr id="30" name="Obraz 29" descr="INSTR_9.pn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 rot="20504601">
            <a:off x="0" y="2893512"/>
            <a:ext cx="9144000" cy="1070975"/>
          </a:xfrm>
          <a:prstGeom prst="rect">
            <a:avLst/>
          </a:prstGeom>
        </p:spPr>
      </p:pic>
      <p:pic>
        <p:nvPicPr>
          <p:cNvPr id="31" name="Obraz 30" descr="INSTR_10.png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0" y="5487206"/>
            <a:ext cx="9144000" cy="1370794"/>
          </a:xfrm>
          <a:prstGeom prst="rect">
            <a:avLst/>
          </a:prstGeom>
        </p:spPr>
      </p:pic>
      <p:pic>
        <p:nvPicPr>
          <p:cNvPr id="32" name="Obraz 31" descr="INSTR_11.png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0" y="2438400"/>
            <a:ext cx="9144000" cy="1981200"/>
          </a:xfrm>
          <a:prstGeom prst="rect">
            <a:avLst/>
          </a:prstGeom>
        </p:spPr>
      </p:pic>
      <p:pic>
        <p:nvPicPr>
          <p:cNvPr id="33" name="Obraz 32" descr="INSTR_12.png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 rot="1835124">
            <a:off x="204136" y="3696274"/>
            <a:ext cx="9144000" cy="615786"/>
          </a:xfrm>
          <a:prstGeom prst="rect">
            <a:avLst/>
          </a:prstGeom>
        </p:spPr>
      </p:pic>
      <p:pic>
        <p:nvPicPr>
          <p:cNvPr id="34" name="Obraz 33" descr="INSTR_13.png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 rot="19642024">
            <a:off x="-488023" y="3695812"/>
            <a:ext cx="8853110" cy="823120"/>
          </a:xfrm>
          <a:prstGeom prst="rect">
            <a:avLst/>
          </a:prstGeom>
        </p:spPr>
      </p:pic>
      <p:pic>
        <p:nvPicPr>
          <p:cNvPr id="35" name="Obraz 34" descr="INSTR_14.png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0" y="3071812"/>
            <a:ext cx="9144000" cy="714375"/>
          </a:xfrm>
          <a:prstGeom prst="rect">
            <a:avLst/>
          </a:prstGeom>
        </p:spPr>
      </p:pic>
      <p:pic>
        <p:nvPicPr>
          <p:cNvPr id="36" name="Obraz 35" descr="INSTR_15.png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 rot="3649712">
            <a:off x="3691504" y="3747603"/>
            <a:ext cx="5420482" cy="1000265"/>
          </a:xfrm>
          <a:prstGeom prst="rect">
            <a:avLst/>
          </a:prstGeom>
        </p:spPr>
      </p:pic>
      <p:pic>
        <p:nvPicPr>
          <p:cNvPr id="37" name="Obraz 36" descr="INSTR_16.png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0" y="2060848"/>
            <a:ext cx="9144000" cy="1099814"/>
          </a:xfrm>
          <a:prstGeom prst="rect">
            <a:avLst/>
          </a:prstGeom>
        </p:spPr>
      </p:pic>
      <p:pic>
        <p:nvPicPr>
          <p:cNvPr id="38" name="Obraz 37" descr="INSTR_17.png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 rot="631247">
            <a:off x="0" y="3017133"/>
            <a:ext cx="9144000" cy="823734"/>
          </a:xfrm>
          <a:prstGeom prst="rect">
            <a:avLst/>
          </a:prstGeom>
        </p:spPr>
      </p:pic>
      <p:pic>
        <p:nvPicPr>
          <p:cNvPr id="39" name="Obraz 38" descr="INSTR_18.png"/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 rot="20740509">
            <a:off x="395357" y="2581374"/>
            <a:ext cx="8584475" cy="2405792"/>
          </a:xfrm>
          <a:prstGeom prst="rect">
            <a:avLst/>
          </a:prstGeom>
        </p:spPr>
      </p:pic>
      <p:pic>
        <p:nvPicPr>
          <p:cNvPr id="40" name="Obraz 39" descr="INSTR_19.png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 rot="1081968">
            <a:off x="0" y="2718132"/>
            <a:ext cx="9144000" cy="1421735"/>
          </a:xfrm>
          <a:prstGeom prst="rect">
            <a:avLst/>
          </a:prstGeom>
        </p:spPr>
      </p:pic>
      <p:pic>
        <p:nvPicPr>
          <p:cNvPr id="41" name="Obraz 40" descr="INSTR_20.png"/>
          <p:cNvPicPr>
            <a:picLocks noChangeAspect="1"/>
          </p:cNvPicPr>
          <p:nvPr/>
        </p:nvPicPr>
        <p:blipFill>
          <a:blip r:embed="rId39" cstate="print"/>
          <a:stretch>
            <a:fillRect/>
          </a:stretch>
        </p:blipFill>
        <p:spPr>
          <a:xfrm>
            <a:off x="2771800" y="1844824"/>
            <a:ext cx="5624021" cy="3849490"/>
          </a:xfrm>
          <a:prstGeom prst="rect">
            <a:avLst/>
          </a:prstGeom>
        </p:spPr>
      </p:pic>
      <p:pic>
        <p:nvPicPr>
          <p:cNvPr id="42" name="Obraz 41" descr="INSTR_21.png"/>
          <p:cNvPicPr>
            <a:picLocks noChangeAspect="1"/>
          </p:cNvPicPr>
          <p:nvPr/>
        </p:nvPicPr>
        <p:blipFill>
          <a:blip r:embed="rId40" cstate="print"/>
          <a:stretch>
            <a:fillRect/>
          </a:stretch>
        </p:blipFill>
        <p:spPr>
          <a:xfrm>
            <a:off x="3779912" y="2906606"/>
            <a:ext cx="5364088" cy="3537689"/>
          </a:xfrm>
          <a:prstGeom prst="rect">
            <a:avLst/>
          </a:prstGeom>
        </p:spPr>
      </p:pic>
      <p:pic>
        <p:nvPicPr>
          <p:cNvPr id="43" name="Obraz 42" descr="INSTR_22.png"/>
          <p:cNvPicPr>
            <a:picLocks noChangeAspect="1"/>
          </p:cNvPicPr>
          <p:nvPr/>
        </p:nvPicPr>
        <p:blipFill>
          <a:blip r:embed="rId41" cstate="print"/>
          <a:stretch>
            <a:fillRect/>
          </a:stretch>
        </p:blipFill>
        <p:spPr>
          <a:xfrm rot="966729">
            <a:off x="1072864" y="2528712"/>
            <a:ext cx="6948264" cy="3270064"/>
          </a:xfrm>
          <a:prstGeom prst="rect">
            <a:avLst/>
          </a:prstGeom>
        </p:spPr>
      </p:pic>
      <p:pic>
        <p:nvPicPr>
          <p:cNvPr id="44" name="Obraz 43" descr="INSTR_23.png"/>
          <p:cNvPicPr>
            <a:picLocks noChangeAspect="1"/>
          </p:cNvPicPr>
          <p:nvPr/>
        </p:nvPicPr>
        <p:blipFill>
          <a:blip r:embed="rId42" cstate="print"/>
          <a:stretch>
            <a:fillRect/>
          </a:stretch>
        </p:blipFill>
        <p:spPr>
          <a:xfrm>
            <a:off x="755576" y="3203875"/>
            <a:ext cx="4675194" cy="3654125"/>
          </a:xfrm>
          <a:prstGeom prst="rect">
            <a:avLst/>
          </a:prstGeom>
        </p:spPr>
      </p:pic>
      <p:pic>
        <p:nvPicPr>
          <p:cNvPr id="45" name="Obraz 44" descr="INSTR_24.png"/>
          <p:cNvPicPr>
            <a:picLocks noChangeAspect="1"/>
          </p:cNvPicPr>
          <p:nvPr/>
        </p:nvPicPr>
        <p:blipFill>
          <a:blip r:embed="rId43" cstate="print"/>
          <a:stretch>
            <a:fillRect/>
          </a:stretch>
        </p:blipFill>
        <p:spPr>
          <a:xfrm rot="1132349">
            <a:off x="4017859" y="2250857"/>
            <a:ext cx="4435255" cy="3544078"/>
          </a:xfrm>
          <a:prstGeom prst="rect">
            <a:avLst/>
          </a:prstGeom>
        </p:spPr>
      </p:pic>
      <p:pic>
        <p:nvPicPr>
          <p:cNvPr id="46" name="Obraz 45" descr="INSTR_25.png"/>
          <p:cNvPicPr>
            <a:picLocks noChangeAspect="1"/>
          </p:cNvPicPr>
          <p:nvPr/>
        </p:nvPicPr>
        <p:blipFill>
          <a:blip r:embed="rId44" cstate="print"/>
          <a:stretch>
            <a:fillRect/>
          </a:stretch>
        </p:blipFill>
        <p:spPr>
          <a:xfrm>
            <a:off x="1187624" y="1412776"/>
            <a:ext cx="5203950" cy="4077072"/>
          </a:xfrm>
          <a:prstGeom prst="rect">
            <a:avLst/>
          </a:prstGeom>
        </p:spPr>
      </p:pic>
      <p:pic>
        <p:nvPicPr>
          <p:cNvPr id="47" name="Obraz 46" descr="INSTR_26.png"/>
          <p:cNvPicPr>
            <a:picLocks noChangeAspect="1"/>
          </p:cNvPicPr>
          <p:nvPr/>
        </p:nvPicPr>
        <p:blipFill>
          <a:blip r:embed="rId45" cstate="print"/>
          <a:stretch>
            <a:fillRect/>
          </a:stretch>
        </p:blipFill>
        <p:spPr>
          <a:xfrm rot="3712741">
            <a:off x="3020877" y="2762489"/>
            <a:ext cx="4444950" cy="2902656"/>
          </a:xfrm>
          <a:prstGeom prst="rect">
            <a:avLst/>
          </a:prstGeom>
        </p:spPr>
      </p:pic>
      <p:pic>
        <p:nvPicPr>
          <p:cNvPr id="48" name="Obraz 47" descr="INSTR_27.png"/>
          <p:cNvPicPr>
            <a:picLocks noChangeAspect="1"/>
          </p:cNvPicPr>
          <p:nvPr/>
        </p:nvPicPr>
        <p:blipFill>
          <a:blip r:embed="rId46" cstate="print"/>
          <a:stretch>
            <a:fillRect/>
          </a:stretch>
        </p:blipFill>
        <p:spPr>
          <a:xfrm>
            <a:off x="1403648" y="1802100"/>
            <a:ext cx="4680520" cy="3709584"/>
          </a:xfrm>
          <a:prstGeom prst="rect">
            <a:avLst/>
          </a:prstGeom>
        </p:spPr>
      </p:pic>
      <p:pic>
        <p:nvPicPr>
          <p:cNvPr id="49" name="Obraz 48" descr="INSTR_28.png"/>
          <p:cNvPicPr>
            <a:picLocks noChangeAspect="1"/>
          </p:cNvPicPr>
          <p:nvPr/>
        </p:nvPicPr>
        <p:blipFill>
          <a:blip r:embed="rId47" cstate="print"/>
          <a:stretch>
            <a:fillRect/>
          </a:stretch>
        </p:blipFill>
        <p:spPr>
          <a:xfrm rot="997084">
            <a:off x="4048378" y="2289748"/>
            <a:ext cx="4661453" cy="3717032"/>
          </a:xfrm>
          <a:prstGeom prst="rect">
            <a:avLst/>
          </a:prstGeom>
        </p:spPr>
      </p:pic>
      <p:pic>
        <p:nvPicPr>
          <p:cNvPr id="50" name="Obraz 49" descr="INSTR_29.png"/>
          <p:cNvPicPr>
            <a:picLocks noChangeAspect="1"/>
          </p:cNvPicPr>
          <p:nvPr/>
        </p:nvPicPr>
        <p:blipFill>
          <a:blip r:embed="rId48" cstate="print"/>
          <a:stretch>
            <a:fillRect/>
          </a:stretch>
        </p:blipFill>
        <p:spPr>
          <a:xfrm>
            <a:off x="1475656" y="1484784"/>
            <a:ext cx="5808409" cy="4635921"/>
          </a:xfrm>
          <a:prstGeom prst="rect">
            <a:avLst/>
          </a:prstGeom>
        </p:spPr>
      </p:pic>
      <p:pic>
        <p:nvPicPr>
          <p:cNvPr id="51" name="Obraz 50" descr="INSTR_30.png"/>
          <p:cNvPicPr>
            <a:picLocks noChangeAspect="1"/>
          </p:cNvPicPr>
          <p:nvPr/>
        </p:nvPicPr>
        <p:blipFill>
          <a:blip r:embed="rId49" cstate="print"/>
          <a:stretch>
            <a:fillRect/>
          </a:stretch>
        </p:blipFill>
        <p:spPr>
          <a:xfrm rot="5076221">
            <a:off x="1871699" y="2261099"/>
            <a:ext cx="4860032" cy="3626957"/>
          </a:xfrm>
          <a:prstGeom prst="rect">
            <a:avLst/>
          </a:prstGeom>
        </p:spPr>
      </p:pic>
      <p:pic>
        <p:nvPicPr>
          <p:cNvPr id="52" name="Obraz 51" descr="INSTR_31.png"/>
          <p:cNvPicPr>
            <a:picLocks noChangeAspect="1"/>
          </p:cNvPicPr>
          <p:nvPr/>
        </p:nvPicPr>
        <p:blipFill>
          <a:blip r:embed="rId50" cstate="print"/>
          <a:stretch>
            <a:fillRect/>
          </a:stretch>
        </p:blipFill>
        <p:spPr>
          <a:xfrm>
            <a:off x="4434982" y="3356992"/>
            <a:ext cx="4709018" cy="2474770"/>
          </a:xfrm>
          <a:prstGeom prst="rect">
            <a:avLst/>
          </a:prstGeom>
        </p:spPr>
      </p:pic>
      <p:pic>
        <p:nvPicPr>
          <p:cNvPr id="53" name="Obraz 52" descr="INSTR_32.png"/>
          <p:cNvPicPr>
            <a:picLocks noChangeAspect="1"/>
          </p:cNvPicPr>
          <p:nvPr/>
        </p:nvPicPr>
        <p:blipFill>
          <a:blip r:embed="rId51" cstate="print"/>
          <a:stretch>
            <a:fillRect/>
          </a:stretch>
        </p:blipFill>
        <p:spPr>
          <a:xfrm rot="21298023">
            <a:off x="3995936" y="2564904"/>
            <a:ext cx="4325613" cy="3372852"/>
          </a:xfrm>
          <a:prstGeom prst="rect">
            <a:avLst/>
          </a:prstGeom>
        </p:spPr>
      </p:pic>
      <p:pic>
        <p:nvPicPr>
          <p:cNvPr id="54" name="Obraz 53" descr="INSTR_33.png"/>
          <p:cNvPicPr>
            <a:picLocks noChangeAspect="1"/>
          </p:cNvPicPr>
          <p:nvPr/>
        </p:nvPicPr>
        <p:blipFill>
          <a:blip r:embed="rId52" cstate="print"/>
          <a:stretch>
            <a:fillRect/>
          </a:stretch>
        </p:blipFill>
        <p:spPr>
          <a:xfrm>
            <a:off x="899592" y="1628800"/>
            <a:ext cx="4485797" cy="3501008"/>
          </a:xfrm>
          <a:prstGeom prst="rect">
            <a:avLst/>
          </a:prstGeom>
        </p:spPr>
      </p:pic>
      <p:pic>
        <p:nvPicPr>
          <p:cNvPr id="55" name="Obraz 54" descr="INSTR_34.png"/>
          <p:cNvPicPr>
            <a:picLocks noChangeAspect="1"/>
          </p:cNvPicPr>
          <p:nvPr/>
        </p:nvPicPr>
        <p:blipFill>
          <a:blip r:embed="rId53" cstate="print"/>
          <a:stretch>
            <a:fillRect/>
          </a:stretch>
        </p:blipFill>
        <p:spPr>
          <a:xfrm rot="20230183">
            <a:off x="2498111" y="2442372"/>
            <a:ext cx="4599692" cy="3666917"/>
          </a:xfrm>
          <a:prstGeom prst="rect">
            <a:avLst/>
          </a:prstGeom>
        </p:spPr>
      </p:pic>
      <p:pic>
        <p:nvPicPr>
          <p:cNvPr id="56" name="Obraz 55" descr="INSTR_35.png"/>
          <p:cNvPicPr>
            <a:picLocks noChangeAspect="1"/>
          </p:cNvPicPr>
          <p:nvPr/>
        </p:nvPicPr>
        <p:blipFill>
          <a:blip r:embed="rId54" cstate="print"/>
          <a:stretch>
            <a:fillRect/>
          </a:stretch>
        </p:blipFill>
        <p:spPr>
          <a:xfrm>
            <a:off x="3995936" y="1484784"/>
            <a:ext cx="4536402" cy="3541429"/>
          </a:xfrm>
          <a:prstGeom prst="rect">
            <a:avLst/>
          </a:prstGeom>
        </p:spPr>
      </p:pic>
      <p:pic>
        <p:nvPicPr>
          <p:cNvPr id="57" name="Obraz 56" descr="INSTR_36.png"/>
          <p:cNvPicPr>
            <a:picLocks noChangeAspect="1"/>
          </p:cNvPicPr>
          <p:nvPr/>
        </p:nvPicPr>
        <p:blipFill>
          <a:blip r:embed="rId55" cstate="print"/>
          <a:stretch>
            <a:fillRect/>
          </a:stretch>
        </p:blipFill>
        <p:spPr>
          <a:xfrm rot="17715494">
            <a:off x="813397" y="2565839"/>
            <a:ext cx="4034748" cy="2844761"/>
          </a:xfrm>
          <a:prstGeom prst="rect">
            <a:avLst/>
          </a:prstGeom>
        </p:spPr>
      </p:pic>
      <p:pic>
        <p:nvPicPr>
          <p:cNvPr id="58" name="Obraz 57" descr="INSTR_37.png"/>
          <p:cNvPicPr>
            <a:picLocks noChangeAspect="1"/>
          </p:cNvPicPr>
          <p:nvPr/>
        </p:nvPicPr>
        <p:blipFill>
          <a:blip r:embed="rId56" cstate="print"/>
          <a:stretch>
            <a:fillRect/>
          </a:stretch>
        </p:blipFill>
        <p:spPr>
          <a:xfrm rot="187063">
            <a:off x="772077" y="3144218"/>
            <a:ext cx="5508104" cy="3404616"/>
          </a:xfrm>
          <a:prstGeom prst="rect">
            <a:avLst/>
          </a:prstGeom>
        </p:spPr>
      </p:pic>
      <p:pic>
        <p:nvPicPr>
          <p:cNvPr id="59" name="Obraz 58" descr="INSTR_38.png"/>
          <p:cNvPicPr>
            <a:picLocks noChangeAspect="1"/>
          </p:cNvPicPr>
          <p:nvPr/>
        </p:nvPicPr>
        <p:blipFill>
          <a:blip r:embed="rId57" cstate="print"/>
          <a:stretch>
            <a:fillRect/>
          </a:stretch>
        </p:blipFill>
        <p:spPr>
          <a:xfrm rot="379207">
            <a:off x="1558297" y="3498065"/>
            <a:ext cx="5076056" cy="3089931"/>
          </a:xfrm>
          <a:prstGeom prst="rect">
            <a:avLst/>
          </a:prstGeom>
        </p:spPr>
      </p:pic>
      <p:pic>
        <p:nvPicPr>
          <p:cNvPr id="60" name="Obraz 59" descr="INSTR_39.png"/>
          <p:cNvPicPr>
            <a:picLocks noChangeAspect="1"/>
          </p:cNvPicPr>
          <p:nvPr/>
        </p:nvPicPr>
        <p:blipFill>
          <a:blip r:embed="rId58" cstate="print"/>
          <a:stretch>
            <a:fillRect/>
          </a:stretch>
        </p:blipFill>
        <p:spPr>
          <a:xfrm>
            <a:off x="3779912" y="2852936"/>
            <a:ext cx="5140723" cy="2603538"/>
          </a:xfrm>
          <a:prstGeom prst="rect">
            <a:avLst/>
          </a:prstGeom>
        </p:spPr>
      </p:pic>
      <p:pic>
        <p:nvPicPr>
          <p:cNvPr id="61" name="Obraz 60" descr="INSTR_40.png"/>
          <p:cNvPicPr>
            <a:picLocks noChangeAspect="1"/>
          </p:cNvPicPr>
          <p:nvPr/>
        </p:nvPicPr>
        <p:blipFill>
          <a:blip r:embed="rId59" cstate="print"/>
          <a:stretch>
            <a:fillRect/>
          </a:stretch>
        </p:blipFill>
        <p:spPr>
          <a:xfrm rot="19673404">
            <a:off x="511616" y="2524034"/>
            <a:ext cx="4572000" cy="3240764"/>
          </a:xfrm>
          <a:prstGeom prst="rect">
            <a:avLst/>
          </a:prstGeom>
        </p:spPr>
      </p:pic>
      <p:pic>
        <p:nvPicPr>
          <p:cNvPr id="62" name="Obraz 61" descr="INSTR_41.png"/>
          <p:cNvPicPr>
            <a:picLocks noChangeAspect="1"/>
          </p:cNvPicPr>
          <p:nvPr/>
        </p:nvPicPr>
        <p:blipFill>
          <a:blip r:embed="rId60" cstate="print"/>
          <a:stretch>
            <a:fillRect/>
          </a:stretch>
        </p:blipFill>
        <p:spPr>
          <a:xfrm>
            <a:off x="5508104" y="4045400"/>
            <a:ext cx="3635896" cy="2394145"/>
          </a:xfrm>
          <a:prstGeom prst="rect">
            <a:avLst/>
          </a:prstGeom>
        </p:spPr>
      </p:pic>
      <p:pic>
        <p:nvPicPr>
          <p:cNvPr id="63" name="Obraz 62" descr="INSTR_42.png"/>
          <p:cNvPicPr>
            <a:picLocks noChangeAspect="1"/>
          </p:cNvPicPr>
          <p:nvPr/>
        </p:nvPicPr>
        <p:blipFill>
          <a:blip r:embed="rId61" cstate="print"/>
          <a:stretch>
            <a:fillRect/>
          </a:stretch>
        </p:blipFill>
        <p:spPr>
          <a:xfrm rot="20087649">
            <a:off x="2858667" y="2513385"/>
            <a:ext cx="5508104" cy="3330291"/>
          </a:xfrm>
          <a:prstGeom prst="rect">
            <a:avLst/>
          </a:prstGeom>
        </p:spPr>
      </p:pic>
      <p:pic>
        <p:nvPicPr>
          <p:cNvPr id="64" name="Obraz 63" descr="INSTR_43.png"/>
          <p:cNvPicPr>
            <a:picLocks noChangeAspect="1"/>
          </p:cNvPicPr>
          <p:nvPr/>
        </p:nvPicPr>
        <p:blipFill>
          <a:blip r:embed="rId62" cstate="print"/>
          <a:stretch>
            <a:fillRect/>
          </a:stretch>
        </p:blipFill>
        <p:spPr>
          <a:xfrm>
            <a:off x="3059832" y="1700808"/>
            <a:ext cx="4646849" cy="5138516"/>
          </a:xfrm>
          <a:prstGeom prst="rect">
            <a:avLst/>
          </a:prstGeom>
        </p:spPr>
      </p:pic>
      <p:pic>
        <p:nvPicPr>
          <p:cNvPr id="65" name="Obraz 64" descr="INSTR_44.png"/>
          <p:cNvPicPr>
            <a:picLocks noChangeAspect="1"/>
          </p:cNvPicPr>
          <p:nvPr/>
        </p:nvPicPr>
        <p:blipFill>
          <a:blip r:embed="rId63" cstate="print"/>
          <a:stretch>
            <a:fillRect/>
          </a:stretch>
        </p:blipFill>
        <p:spPr>
          <a:xfrm rot="2712681">
            <a:off x="182937" y="2770861"/>
            <a:ext cx="4644008" cy="2449178"/>
          </a:xfrm>
          <a:prstGeom prst="rect">
            <a:avLst/>
          </a:prstGeom>
        </p:spPr>
      </p:pic>
      <p:pic>
        <p:nvPicPr>
          <p:cNvPr id="66" name="Obraz 65" descr="INSTR_45.png"/>
          <p:cNvPicPr>
            <a:picLocks noChangeAspect="1"/>
          </p:cNvPicPr>
          <p:nvPr/>
        </p:nvPicPr>
        <p:blipFill>
          <a:blip r:embed="rId64" cstate="print"/>
          <a:stretch>
            <a:fillRect/>
          </a:stretch>
        </p:blipFill>
        <p:spPr>
          <a:xfrm>
            <a:off x="0" y="1412224"/>
            <a:ext cx="9144000" cy="4033552"/>
          </a:xfrm>
          <a:prstGeom prst="rect">
            <a:avLst/>
          </a:prstGeom>
        </p:spPr>
      </p:pic>
      <p:pic>
        <p:nvPicPr>
          <p:cNvPr id="67" name="Obraz 66" descr="SCH_1.png"/>
          <p:cNvPicPr>
            <a:picLocks noChangeAspect="1"/>
          </p:cNvPicPr>
          <p:nvPr/>
        </p:nvPicPr>
        <p:blipFill>
          <a:blip r:embed="rId65" cstate="print"/>
          <a:stretch>
            <a:fillRect/>
          </a:stretch>
        </p:blipFill>
        <p:spPr>
          <a:xfrm>
            <a:off x="2555776" y="2209537"/>
            <a:ext cx="6588224" cy="3984724"/>
          </a:xfrm>
          <a:prstGeom prst="rect">
            <a:avLst/>
          </a:prstGeom>
        </p:spPr>
      </p:pic>
      <p:pic>
        <p:nvPicPr>
          <p:cNvPr id="68" name="Obraz 67" descr="SCH_2.png"/>
          <p:cNvPicPr>
            <a:picLocks noChangeAspect="1"/>
          </p:cNvPicPr>
          <p:nvPr/>
        </p:nvPicPr>
        <p:blipFill>
          <a:blip r:embed="rId66" cstate="print"/>
          <a:stretch>
            <a:fillRect/>
          </a:stretch>
        </p:blipFill>
        <p:spPr>
          <a:xfrm rot="21220005">
            <a:off x="2267744" y="1700808"/>
            <a:ext cx="6012160" cy="3050049"/>
          </a:xfrm>
          <a:prstGeom prst="rect">
            <a:avLst/>
          </a:prstGeom>
        </p:spPr>
      </p:pic>
      <p:pic>
        <p:nvPicPr>
          <p:cNvPr id="69" name="Obraz 68" descr="SCH_3.png"/>
          <p:cNvPicPr>
            <a:picLocks noChangeAspect="1"/>
          </p:cNvPicPr>
          <p:nvPr/>
        </p:nvPicPr>
        <p:blipFill>
          <a:blip r:embed="rId67" cstate="print"/>
          <a:stretch>
            <a:fillRect/>
          </a:stretch>
        </p:blipFill>
        <p:spPr>
          <a:xfrm>
            <a:off x="1187624" y="1916832"/>
            <a:ext cx="5133213" cy="3293154"/>
          </a:xfrm>
          <a:prstGeom prst="rect">
            <a:avLst/>
          </a:prstGeom>
        </p:spPr>
      </p:pic>
      <p:pic>
        <p:nvPicPr>
          <p:cNvPr id="70" name="Obraz 69" descr="SCH_4.png"/>
          <p:cNvPicPr>
            <a:picLocks noChangeAspect="1"/>
          </p:cNvPicPr>
          <p:nvPr/>
        </p:nvPicPr>
        <p:blipFill>
          <a:blip r:embed="rId68" cstate="print"/>
          <a:stretch>
            <a:fillRect/>
          </a:stretch>
        </p:blipFill>
        <p:spPr>
          <a:xfrm rot="1607103">
            <a:off x="1532646" y="2602817"/>
            <a:ext cx="5975342" cy="29141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MMX_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554428">
            <a:off x="4828096" y="1913177"/>
            <a:ext cx="3263653" cy="4230332"/>
          </a:xfrm>
          <a:prstGeom prst="rect">
            <a:avLst/>
          </a:prstGeom>
        </p:spPr>
      </p:pic>
      <p:pic>
        <p:nvPicPr>
          <p:cNvPr id="3" name="Obraz 2" descr="MM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556792"/>
            <a:ext cx="4534215" cy="3429000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179512" y="-171400"/>
            <a:ext cx="8839535" cy="169277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NOWY CEL</a:t>
            </a:r>
          </a:p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KOMPUTER NA UKŁADACH TTL</a:t>
            </a:r>
            <a:endParaRPr lang="pl-PL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Obraz 4" descr="MMX_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96490" y="2060848"/>
            <a:ext cx="2667703" cy="3456384"/>
          </a:xfrm>
          <a:prstGeom prst="rect">
            <a:avLst/>
          </a:prstGeom>
        </p:spPr>
      </p:pic>
      <p:pic>
        <p:nvPicPr>
          <p:cNvPr id="6" name="Obraz 5" descr="MMX_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9885110">
            <a:off x="4347854" y="1844824"/>
            <a:ext cx="3449411" cy="4464496"/>
          </a:xfrm>
          <a:prstGeom prst="rect">
            <a:avLst/>
          </a:prstGeom>
        </p:spPr>
      </p:pic>
      <p:pic>
        <p:nvPicPr>
          <p:cNvPr id="8" name="Obraz 7" descr="MMX_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59832" y="2348880"/>
            <a:ext cx="3377212" cy="4365104"/>
          </a:xfrm>
          <a:prstGeom prst="rect">
            <a:avLst/>
          </a:prstGeom>
        </p:spPr>
      </p:pic>
      <p:pic>
        <p:nvPicPr>
          <p:cNvPr id="9" name="Obraz 8" descr="MMX_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3238957">
            <a:off x="4316302" y="1804079"/>
            <a:ext cx="3375509" cy="4378044"/>
          </a:xfrm>
          <a:prstGeom prst="rect">
            <a:avLst/>
          </a:prstGeom>
        </p:spPr>
      </p:pic>
      <p:pic>
        <p:nvPicPr>
          <p:cNvPr id="10" name="Obraz 9" descr="MMX_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4203846">
            <a:off x="4759091" y="2066640"/>
            <a:ext cx="3429314" cy="4437112"/>
          </a:xfrm>
          <a:prstGeom prst="rect">
            <a:avLst/>
          </a:prstGeom>
        </p:spPr>
      </p:pic>
      <p:pic>
        <p:nvPicPr>
          <p:cNvPr id="11" name="Obraz 10" descr="MMX_7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220072" y="1484784"/>
            <a:ext cx="3712622" cy="4797152"/>
          </a:xfrm>
          <a:prstGeom prst="rect">
            <a:avLst/>
          </a:prstGeom>
        </p:spPr>
      </p:pic>
      <p:pic>
        <p:nvPicPr>
          <p:cNvPr id="12" name="Obraz 11" descr="MMX_8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19627716">
            <a:off x="4752710" y="1997632"/>
            <a:ext cx="3328888" cy="4301322"/>
          </a:xfrm>
          <a:prstGeom prst="rect">
            <a:avLst/>
          </a:prstGeom>
        </p:spPr>
      </p:pic>
      <p:pic>
        <p:nvPicPr>
          <p:cNvPr id="13" name="Obraz 12" descr="MMX_9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076056" y="1484784"/>
            <a:ext cx="2981880" cy="3861048"/>
          </a:xfrm>
          <a:prstGeom prst="rect">
            <a:avLst/>
          </a:prstGeom>
        </p:spPr>
      </p:pic>
      <p:pic>
        <p:nvPicPr>
          <p:cNvPr id="14" name="Obraz 13" descr="INTEL_0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347864" y="1556792"/>
            <a:ext cx="3254495" cy="4221088"/>
          </a:xfrm>
          <a:prstGeom prst="rect">
            <a:avLst/>
          </a:prstGeom>
        </p:spPr>
      </p:pic>
      <p:pic>
        <p:nvPicPr>
          <p:cNvPr id="15" name="Obraz 14" descr="INTEL_1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2294294">
            <a:off x="3563889" y="2178166"/>
            <a:ext cx="3168352" cy="4103770"/>
          </a:xfrm>
          <a:prstGeom prst="rect">
            <a:avLst/>
          </a:prstGeom>
        </p:spPr>
      </p:pic>
      <p:pic>
        <p:nvPicPr>
          <p:cNvPr id="16" name="Obraz 15" descr="INTEL_2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19737257">
            <a:off x="2690831" y="2082910"/>
            <a:ext cx="3271028" cy="4234933"/>
          </a:xfrm>
          <a:prstGeom prst="rect">
            <a:avLst/>
          </a:prstGeom>
        </p:spPr>
      </p:pic>
      <p:pic>
        <p:nvPicPr>
          <p:cNvPr id="17" name="Obraz 16" descr="INTEL_3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716016" y="1844824"/>
            <a:ext cx="3206702" cy="4149080"/>
          </a:xfrm>
          <a:prstGeom prst="rect">
            <a:avLst/>
          </a:prstGeom>
        </p:spPr>
      </p:pic>
      <p:pic>
        <p:nvPicPr>
          <p:cNvPr id="18" name="Obraz 17" descr="INTEL_4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419872" y="1556792"/>
            <a:ext cx="3707578" cy="4797152"/>
          </a:xfrm>
          <a:prstGeom prst="rect">
            <a:avLst/>
          </a:prstGeom>
        </p:spPr>
      </p:pic>
      <p:pic>
        <p:nvPicPr>
          <p:cNvPr id="19" name="Obraz 18" descr="INTEL_5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 rot="4130694">
            <a:off x="4880621" y="2238755"/>
            <a:ext cx="3323542" cy="4293096"/>
          </a:xfrm>
          <a:prstGeom prst="rect">
            <a:avLst/>
          </a:prstGeom>
        </p:spPr>
      </p:pic>
      <p:pic>
        <p:nvPicPr>
          <p:cNvPr id="21" name="Obraz 20" descr="FPU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403648" y="2276872"/>
            <a:ext cx="3223916" cy="4415148"/>
          </a:xfrm>
          <a:prstGeom prst="rect">
            <a:avLst/>
          </a:prstGeom>
        </p:spPr>
      </p:pic>
      <p:pic>
        <p:nvPicPr>
          <p:cNvPr id="20" name="Obraz 19" descr="INSTR_0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 rot="20817963">
            <a:off x="3295134" y="2295066"/>
            <a:ext cx="2553732" cy="2267867"/>
          </a:xfrm>
          <a:prstGeom prst="rect">
            <a:avLst/>
          </a:prstGeom>
        </p:spPr>
      </p:pic>
      <p:pic>
        <p:nvPicPr>
          <p:cNvPr id="22" name="Obraz 21" descr="INSTR_1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051720" y="2564904"/>
            <a:ext cx="6732240" cy="2472899"/>
          </a:xfrm>
          <a:prstGeom prst="rect">
            <a:avLst/>
          </a:prstGeom>
        </p:spPr>
      </p:pic>
      <p:pic>
        <p:nvPicPr>
          <p:cNvPr id="23" name="Obraz 22" descr="INSTR_2.pn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 rot="20743045">
            <a:off x="842467" y="3163580"/>
            <a:ext cx="6948264" cy="2742474"/>
          </a:xfrm>
          <a:prstGeom prst="rect">
            <a:avLst/>
          </a:prstGeom>
        </p:spPr>
      </p:pic>
      <p:pic>
        <p:nvPicPr>
          <p:cNvPr id="24" name="Obraz 23" descr="INSTR_3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0" y="2595033"/>
            <a:ext cx="9144000" cy="1667933"/>
          </a:xfrm>
          <a:prstGeom prst="rect">
            <a:avLst/>
          </a:prstGeom>
        </p:spPr>
      </p:pic>
      <p:pic>
        <p:nvPicPr>
          <p:cNvPr id="25" name="Obraz 24" descr="INSTR_4.pn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 rot="1067759">
            <a:off x="0" y="2970467"/>
            <a:ext cx="9144000" cy="917066"/>
          </a:xfrm>
          <a:prstGeom prst="rect">
            <a:avLst/>
          </a:prstGeom>
        </p:spPr>
      </p:pic>
      <p:pic>
        <p:nvPicPr>
          <p:cNvPr id="26" name="Obraz 25" descr="INSTR_5.pn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0" y="4797152"/>
            <a:ext cx="9144000" cy="894447"/>
          </a:xfrm>
          <a:prstGeom prst="rect">
            <a:avLst/>
          </a:prstGeom>
        </p:spPr>
      </p:pic>
      <p:pic>
        <p:nvPicPr>
          <p:cNvPr id="27" name="Obraz 26" descr="INSTR_6.pn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 rot="20534244">
            <a:off x="0" y="2834182"/>
            <a:ext cx="9144000" cy="1189635"/>
          </a:xfrm>
          <a:prstGeom prst="rect">
            <a:avLst/>
          </a:prstGeom>
        </p:spPr>
      </p:pic>
      <p:pic>
        <p:nvPicPr>
          <p:cNvPr id="28" name="Obraz 27" descr="INSTR_7.png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1547664" y="1340768"/>
            <a:ext cx="7596336" cy="3570813"/>
          </a:xfrm>
          <a:prstGeom prst="rect">
            <a:avLst/>
          </a:prstGeom>
        </p:spPr>
      </p:pic>
      <p:pic>
        <p:nvPicPr>
          <p:cNvPr id="29" name="Obraz 28" descr="INSTR_8.pn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 rot="1139829">
            <a:off x="366721" y="3366428"/>
            <a:ext cx="8665023" cy="2139512"/>
          </a:xfrm>
          <a:prstGeom prst="rect">
            <a:avLst/>
          </a:prstGeom>
        </p:spPr>
      </p:pic>
      <p:pic>
        <p:nvPicPr>
          <p:cNvPr id="30" name="Obraz 29" descr="INSTR_9.pn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 rot="20504601">
            <a:off x="0" y="2893512"/>
            <a:ext cx="9144000" cy="1070975"/>
          </a:xfrm>
          <a:prstGeom prst="rect">
            <a:avLst/>
          </a:prstGeom>
        </p:spPr>
      </p:pic>
      <p:pic>
        <p:nvPicPr>
          <p:cNvPr id="31" name="Obraz 30" descr="INSTR_10.png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0" y="5487206"/>
            <a:ext cx="9144000" cy="1370794"/>
          </a:xfrm>
          <a:prstGeom prst="rect">
            <a:avLst/>
          </a:prstGeom>
        </p:spPr>
      </p:pic>
      <p:pic>
        <p:nvPicPr>
          <p:cNvPr id="32" name="Obraz 31" descr="INSTR_11.png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0" y="2438400"/>
            <a:ext cx="9144000" cy="1981200"/>
          </a:xfrm>
          <a:prstGeom prst="rect">
            <a:avLst/>
          </a:prstGeom>
        </p:spPr>
      </p:pic>
      <p:pic>
        <p:nvPicPr>
          <p:cNvPr id="33" name="Obraz 32" descr="INSTR_12.png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 rot="1835124">
            <a:off x="204136" y="3696274"/>
            <a:ext cx="9144000" cy="615786"/>
          </a:xfrm>
          <a:prstGeom prst="rect">
            <a:avLst/>
          </a:prstGeom>
        </p:spPr>
      </p:pic>
      <p:pic>
        <p:nvPicPr>
          <p:cNvPr id="34" name="Obraz 33" descr="INSTR_13.png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 rot="19642024">
            <a:off x="-488023" y="3695812"/>
            <a:ext cx="8853110" cy="823120"/>
          </a:xfrm>
          <a:prstGeom prst="rect">
            <a:avLst/>
          </a:prstGeom>
        </p:spPr>
      </p:pic>
      <p:pic>
        <p:nvPicPr>
          <p:cNvPr id="35" name="Obraz 34" descr="INSTR_14.png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0" y="3071812"/>
            <a:ext cx="9144000" cy="714375"/>
          </a:xfrm>
          <a:prstGeom prst="rect">
            <a:avLst/>
          </a:prstGeom>
        </p:spPr>
      </p:pic>
      <p:pic>
        <p:nvPicPr>
          <p:cNvPr id="36" name="Obraz 35" descr="INSTR_15.png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 rot="3649712">
            <a:off x="3691504" y="3747603"/>
            <a:ext cx="5420482" cy="1000265"/>
          </a:xfrm>
          <a:prstGeom prst="rect">
            <a:avLst/>
          </a:prstGeom>
        </p:spPr>
      </p:pic>
      <p:pic>
        <p:nvPicPr>
          <p:cNvPr id="37" name="Obraz 36" descr="INSTR_16.png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0" y="2060848"/>
            <a:ext cx="9144000" cy="1099814"/>
          </a:xfrm>
          <a:prstGeom prst="rect">
            <a:avLst/>
          </a:prstGeom>
        </p:spPr>
      </p:pic>
      <p:pic>
        <p:nvPicPr>
          <p:cNvPr id="38" name="Obraz 37" descr="INSTR_17.png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 rot="631247">
            <a:off x="0" y="3017133"/>
            <a:ext cx="9144000" cy="823734"/>
          </a:xfrm>
          <a:prstGeom prst="rect">
            <a:avLst/>
          </a:prstGeom>
        </p:spPr>
      </p:pic>
      <p:pic>
        <p:nvPicPr>
          <p:cNvPr id="39" name="Obraz 38" descr="INSTR_18.png"/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 rot="20740509">
            <a:off x="395357" y="2581374"/>
            <a:ext cx="8584475" cy="2405792"/>
          </a:xfrm>
          <a:prstGeom prst="rect">
            <a:avLst/>
          </a:prstGeom>
        </p:spPr>
      </p:pic>
      <p:pic>
        <p:nvPicPr>
          <p:cNvPr id="40" name="Obraz 39" descr="INSTR_19.png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 rot="1081968">
            <a:off x="0" y="2718132"/>
            <a:ext cx="9144000" cy="1421735"/>
          </a:xfrm>
          <a:prstGeom prst="rect">
            <a:avLst/>
          </a:prstGeom>
        </p:spPr>
      </p:pic>
      <p:pic>
        <p:nvPicPr>
          <p:cNvPr id="41" name="Obraz 40" descr="INSTR_20.png"/>
          <p:cNvPicPr>
            <a:picLocks noChangeAspect="1"/>
          </p:cNvPicPr>
          <p:nvPr/>
        </p:nvPicPr>
        <p:blipFill>
          <a:blip r:embed="rId39" cstate="print"/>
          <a:stretch>
            <a:fillRect/>
          </a:stretch>
        </p:blipFill>
        <p:spPr>
          <a:xfrm>
            <a:off x="2771800" y="1844824"/>
            <a:ext cx="5624021" cy="3849490"/>
          </a:xfrm>
          <a:prstGeom prst="rect">
            <a:avLst/>
          </a:prstGeom>
        </p:spPr>
      </p:pic>
      <p:pic>
        <p:nvPicPr>
          <p:cNvPr id="42" name="Obraz 41" descr="INSTR_21.png"/>
          <p:cNvPicPr>
            <a:picLocks noChangeAspect="1"/>
          </p:cNvPicPr>
          <p:nvPr/>
        </p:nvPicPr>
        <p:blipFill>
          <a:blip r:embed="rId40" cstate="print"/>
          <a:stretch>
            <a:fillRect/>
          </a:stretch>
        </p:blipFill>
        <p:spPr>
          <a:xfrm>
            <a:off x="3779912" y="2906606"/>
            <a:ext cx="5364088" cy="3537689"/>
          </a:xfrm>
          <a:prstGeom prst="rect">
            <a:avLst/>
          </a:prstGeom>
        </p:spPr>
      </p:pic>
      <p:pic>
        <p:nvPicPr>
          <p:cNvPr id="43" name="Obraz 42" descr="INSTR_22.png"/>
          <p:cNvPicPr>
            <a:picLocks noChangeAspect="1"/>
          </p:cNvPicPr>
          <p:nvPr/>
        </p:nvPicPr>
        <p:blipFill>
          <a:blip r:embed="rId41" cstate="print"/>
          <a:stretch>
            <a:fillRect/>
          </a:stretch>
        </p:blipFill>
        <p:spPr>
          <a:xfrm rot="966729">
            <a:off x="1072864" y="2528712"/>
            <a:ext cx="6948264" cy="3270064"/>
          </a:xfrm>
          <a:prstGeom prst="rect">
            <a:avLst/>
          </a:prstGeom>
        </p:spPr>
      </p:pic>
      <p:pic>
        <p:nvPicPr>
          <p:cNvPr id="44" name="Obraz 43" descr="INSTR_23.png"/>
          <p:cNvPicPr>
            <a:picLocks noChangeAspect="1"/>
          </p:cNvPicPr>
          <p:nvPr/>
        </p:nvPicPr>
        <p:blipFill>
          <a:blip r:embed="rId42" cstate="print"/>
          <a:stretch>
            <a:fillRect/>
          </a:stretch>
        </p:blipFill>
        <p:spPr>
          <a:xfrm>
            <a:off x="755576" y="3203875"/>
            <a:ext cx="4675194" cy="3654125"/>
          </a:xfrm>
          <a:prstGeom prst="rect">
            <a:avLst/>
          </a:prstGeom>
        </p:spPr>
      </p:pic>
      <p:pic>
        <p:nvPicPr>
          <p:cNvPr id="45" name="Obraz 44" descr="INSTR_24.png"/>
          <p:cNvPicPr>
            <a:picLocks noChangeAspect="1"/>
          </p:cNvPicPr>
          <p:nvPr/>
        </p:nvPicPr>
        <p:blipFill>
          <a:blip r:embed="rId43" cstate="print"/>
          <a:stretch>
            <a:fillRect/>
          </a:stretch>
        </p:blipFill>
        <p:spPr>
          <a:xfrm rot="1132349">
            <a:off x="4017859" y="2250857"/>
            <a:ext cx="4435255" cy="3544078"/>
          </a:xfrm>
          <a:prstGeom prst="rect">
            <a:avLst/>
          </a:prstGeom>
        </p:spPr>
      </p:pic>
      <p:pic>
        <p:nvPicPr>
          <p:cNvPr id="46" name="Obraz 45" descr="INSTR_25.png"/>
          <p:cNvPicPr>
            <a:picLocks noChangeAspect="1"/>
          </p:cNvPicPr>
          <p:nvPr/>
        </p:nvPicPr>
        <p:blipFill>
          <a:blip r:embed="rId44" cstate="print"/>
          <a:stretch>
            <a:fillRect/>
          </a:stretch>
        </p:blipFill>
        <p:spPr>
          <a:xfrm>
            <a:off x="1187624" y="1412776"/>
            <a:ext cx="5203950" cy="4077072"/>
          </a:xfrm>
          <a:prstGeom prst="rect">
            <a:avLst/>
          </a:prstGeom>
        </p:spPr>
      </p:pic>
      <p:pic>
        <p:nvPicPr>
          <p:cNvPr id="47" name="Obraz 46" descr="INSTR_26.png"/>
          <p:cNvPicPr>
            <a:picLocks noChangeAspect="1"/>
          </p:cNvPicPr>
          <p:nvPr/>
        </p:nvPicPr>
        <p:blipFill>
          <a:blip r:embed="rId45" cstate="print"/>
          <a:stretch>
            <a:fillRect/>
          </a:stretch>
        </p:blipFill>
        <p:spPr>
          <a:xfrm rot="3712741">
            <a:off x="3020877" y="2762489"/>
            <a:ext cx="4444950" cy="2902656"/>
          </a:xfrm>
          <a:prstGeom prst="rect">
            <a:avLst/>
          </a:prstGeom>
        </p:spPr>
      </p:pic>
      <p:pic>
        <p:nvPicPr>
          <p:cNvPr id="48" name="Obraz 47" descr="INSTR_27.png"/>
          <p:cNvPicPr>
            <a:picLocks noChangeAspect="1"/>
          </p:cNvPicPr>
          <p:nvPr/>
        </p:nvPicPr>
        <p:blipFill>
          <a:blip r:embed="rId46" cstate="print"/>
          <a:stretch>
            <a:fillRect/>
          </a:stretch>
        </p:blipFill>
        <p:spPr>
          <a:xfrm>
            <a:off x="1403648" y="1802100"/>
            <a:ext cx="4680520" cy="3709584"/>
          </a:xfrm>
          <a:prstGeom prst="rect">
            <a:avLst/>
          </a:prstGeom>
        </p:spPr>
      </p:pic>
      <p:pic>
        <p:nvPicPr>
          <p:cNvPr id="49" name="Obraz 48" descr="INSTR_28.png"/>
          <p:cNvPicPr>
            <a:picLocks noChangeAspect="1"/>
          </p:cNvPicPr>
          <p:nvPr/>
        </p:nvPicPr>
        <p:blipFill>
          <a:blip r:embed="rId47" cstate="print"/>
          <a:stretch>
            <a:fillRect/>
          </a:stretch>
        </p:blipFill>
        <p:spPr>
          <a:xfrm rot="997084">
            <a:off x="4048378" y="2289748"/>
            <a:ext cx="4661453" cy="3717032"/>
          </a:xfrm>
          <a:prstGeom prst="rect">
            <a:avLst/>
          </a:prstGeom>
        </p:spPr>
      </p:pic>
      <p:pic>
        <p:nvPicPr>
          <p:cNvPr id="50" name="Obraz 49" descr="INSTR_29.png"/>
          <p:cNvPicPr>
            <a:picLocks noChangeAspect="1"/>
          </p:cNvPicPr>
          <p:nvPr/>
        </p:nvPicPr>
        <p:blipFill>
          <a:blip r:embed="rId48" cstate="print"/>
          <a:stretch>
            <a:fillRect/>
          </a:stretch>
        </p:blipFill>
        <p:spPr>
          <a:xfrm>
            <a:off x="1475656" y="1484784"/>
            <a:ext cx="5808409" cy="4635921"/>
          </a:xfrm>
          <a:prstGeom prst="rect">
            <a:avLst/>
          </a:prstGeom>
        </p:spPr>
      </p:pic>
      <p:pic>
        <p:nvPicPr>
          <p:cNvPr id="51" name="Obraz 50" descr="INSTR_30.png"/>
          <p:cNvPicPr>
            <a:picLocks noChangeAspect="1"/>
          </p:cNvPicPr>
          <p:nvPr/>
        </p:nvPicPr>
        <p:blipFill>
          <a:blip r:embed="rId49" cstate="print"/>
          <a:stretch>
            <a:fillRect/>
          </a:stretch>
        </p:blipFill>
        <p:spPr>
          <a:xfrm rot="5076221">
            <a:off x="1871699" y="2261099"/>
            <a:ext cx="4860032" cy="3626957"/>
          </a:xfrm>
          <a:prstGeom prst="rect">
            <a:avLst/>
          </a:prstGeom>
        </p:spPr>
      </p:pic>
      <p:pic>
        <p:nvPicPr>
          <p:cNvPr id="52" name="Obraz 51" descr="INSTR_31.png"/>
          <p:cNvPicPr>
            <a:picLocks noChangeAspect="1"/>
          </p:cNvPicPr>
          <p:nvPr/>
        </p:nvPicPr>
        <p:blipFill>
          <a:blip r:embed="rId50" cstate="print"/>
          <a:stretch>
            <a:fillRect/>
          </a:stretch>
        </p:blipFill>
        <p:spPr>
          <a:xfrm>
            <a:off x="4434982" y="3356992"/>
            <a:ext cx="4709018" cy="2474770"/>
          </a:xfrm>
          <a:prstGeom prst="rect">
            <a:avLst/>
          </a:prstGeom>
        </p:spPr>
      </p:pic>
      <p:pic>
        <p:nvPicPr>
          <p:cNvPr id="53" name="Obraz 52" descr="INSTR_32.png"/>
          <p:cNvPicPr>
            <a:picLocks noChangeAspect="1"/>
          </p:cNvPicPr>
          <p:nvPr/>
        </p:nvPicPr>
        <p:blipFill>
          <a:blip r:embed="rId51" cstate="print"/>
          <a:stretch>
            <a:fillRect/>
          </a:stretch>
        </p:blipFill>
        <p:spPr>
          <a:xfrm rot="21298023">
            <a:off x="3995936" y="2564904"/>
            <a:ext cx="4325613" cy="3372852"/>
          </a:xfrm>
          <a:prstGeom prst="rect">
            <a:avLst/>
          </a:prstGeom>
        </p:spPr>
      </p:pic>
      <p:pic>
        <p:nvPicPr>
          <p:cNvPr id="54" name="Obraz 53" descr="INSTR_33.png"/>
          <p:cNvPicPr>
            <a:picLocks noChangeAspect="1"/>
          </p:cNvPicPr>
          <p:nvPr/>
        </p:nvPicPr>
        <p:blipFill>
          <a:blip r:embed="rId52" cstate="print"/>
          <a:stretch>
            <a:fillRect/>
          </a:stretch>
        </p:blipFill>
        <p:spPr>
          <a:xfrm>
            <a:off x="899592" y="1628800"/>
            <a:ext cx="4485797" cy="3501008"/>
          </a:xfrm>
          <a:prstGeom prst="rect">
            <a:avLst/>
          </a:prstGeom>
        </p:spPr>
      </p:pic>
      <p:pic>
        <p:nvPicPr>
          <p:cNvPr id="55" name="Obraz 54" descr="INSTR_34.png"/>
          <p:cNvPicPr>
            <a:picLocks noChangeAspect="1"/>
          </p:cNvPicPr>
          <p:nvPr/>
        </p:nvPicPr>
        <p:blipFill>
          <a:blip r:embed="rId53" cstate="print"/>
          <a:stretch>
            <a:fillRect/>
          </a:stretch>
        </p:blipFill>
        <p:spPr>
          <a:xfrm rot="20230183">
            <a:off x="2498111" y="2442372"/>
            <a:ext cx="4599692" cy="3666917"/>
          </a:xfrm>
          <a:prstGeom prst="rect">
            <a:avLst/>
          </a:prstGeom>
        </p:spPr>
      </p:pic>
      <p:pic>
        <p:nvPicPr>
          <p:cNvPr id="56" name="Obraz 55" descr="INSTR_35.png"/>
          <p:cNvPicPr>
            <a:picLocks noChangeAspect="1"/>
          </p:cNvPicPr>
          <p:nvPr/>
        </p:nvPicPr>
        <p:blipFill>
          <a:blip r:embed="rId54" cstate="print"/>
          <a:stretch>
            <a:fillRect/>
          </a:stretch>
        </p:blipFill>
        <p:spPr>
          <a:xfrm>
            <a:off x="3995936" y="1484784"/>
            <a:ext cx="4536402" cy="3541429"/>
          </a:xfrm>
          <a:prstGeom prst="rect">
            <a:avLst/>
          </a:prstGeom>
        </p:spPr>
      </p:pic>
      <p:pic>
        <p:nvPicPr>
          <p:cNvPr id="57" name="Obraz 56" descr="INSTR_36.png"/>
          <p:cNvPicPr>
            <a:picLocks noChangeAspect="1"/>
          </p:cNvPicPr>
          <p:nvPr/>
        </p:nvPicPr>
        <p:blipFill>
          <a:blip r:embed="rId55" cstate="print"/>
          <a:stretch>
            <a:fillRect/>
          </a:stretch>
        </p:blipFill>
        <p:spPr>
          <a:xfrm rot="17715494">
            <a:off x="813397" y="2565839"/>
            <a:ext cx="4034748" cy="2844761"/>
          </a:xfrm>
          <a:prstGeom prst="rect">
            <a:avLst/>
          </a:prstGeom>
        </p:spPr>
      </p:pic>
      <p:pic>
        <p:nvPicPr>
          <p:cNvPr id="58" name="Obraz 57" descr="INSTR_37.png"/>
          <p:cNvPicPr>
            <a:picLocks noChangeAspect="1"/>
          </p:cNvPicPr>
          <p:nvPr/>
        </p:nvPicPr>
        <p:blipFill>
          <a:blip r:embed="rId56" cstate="print"/>
          <a:stretch>
            <a:fillRect/>
          </a:stretch>
        </p:blipFill>
        <p:spPr>
          <a:xfrm rot="187063">
            <a:off x="772077" y="3144218"/>
            <a:ext cx="5508104" cy="3404616"/>
          </a:xfrm>
          <a:prstGeom prst="rect">
            <a:avLst/>
          </a:prstGeom>
        </p:spPr>
      </p:pic>
      <p:pic>
        <p:nvPicPr>
          <p:cNvPr id="59" name="Obraz 58" descr="INSTR_38.png"/>
          <p:cNvPicPr>
            <a:picLocks noChangeAspect="1"/>
          </p:cNvPicPr>
          <p:nvPr/>
        </p:nvPicPr>
        <p:blipFill>
          <a:blip r:embed="rId57" cstate="print"/>
          <a:stretch>
            <a:fillRect/>
          </a:stretch>
        </p:blipFill>
        <p:spPr>
          <a:xfrm rot="379207">
            <a:off x="1558297" y="3498065"/>
            <a:ext cx="5076056" cy="3089931"/>
          </a:xfrm>
          <a:prstGeom prst="rect">
            <a:avLst/>
          </a:prstGeom>
        </p:spPr>
      </p:pic>
      <p:pic>
        <p:nvPicPr>
          <p:cNvPr id="60" name="Obraz 59" descr="INSTR_39.png"/>
          <p:cNvPicPr>
            <a:picLocks noChangeAspect="1"/>
          </p:cNvPicPr>
          <p:nvPr/>
        </p:nvPicPr>
        <p:blipFill>
          <a:blip r:embed="rId58" cstate="print"/>
          <a:stretch>
            <a:fillRect/>
          </a:stretch>
        </p:blipFill>
        <p:spPr>
          <a:xfrm>
            <a:off x="3779912" y="2852936"/>
            <a:ext cx="5140723" cy="2603538"/>
          </a:xfrm>
          <a:prstGeom prst="rect">
            <a:avLst/>
          </a:prstGeom>
        </p:spPr>
      </p:pic>
      <p:pic>
        <p:nvPicPr>
          <p:cNvPr id="61" name="Obraz 60" descr="INSTR_40.png"/>
          <p:cNvPicPr>
            <a:picLocks noChangeAspect="1"/>
          </p:cNvPicPr>
          <p:nvPr/>
        </p:nvPicPr>
        <p:blipFill>
          <a:blip r:embed="rId59" cstate="print"/>
          <a:stretch>
            <a:fillRect/>
          </a:stretch>
        </p:blipFill>
        <p:spPr>
          <a:xfrm rot="19673404">
            <a:off x="511616" y="2524034"/>
            <a:ext cx="4572000" cy="3240764"/>
          </a:xfrm>
          <a:prstGeom prst="rect">
            <a:avLst/>
          </a:prstGeom>
        </p:spPr>
      </p:pic>
      <p:pic>
        <p:nvPicPr>
          <p:cNvPr id="62" name="Obraz 61" descr="INSTR_41.png"/>
          <p:cNvPicPr>
            <a:picLocks noChangeAspect="1"/>
          </p:cNvPicPr>
          <p:nvPr/>
        </p:nvPicPr>
        <p:blipFill>
          <a:blip r:embed="rId60" cstate="print"/>
          <a:stretch>
            <a:fillRect/>
          </a:stretch>
        </p:blipFill>
        <p:spPr>
          <a:xfrm>
            <a:off x="5508104" y="4045400"/>
            <a:ext cx="3635896" cy="2394145"/>
          </a:xfrm>
          <a:prstGeom prst="rect">
            <a:avLst/>
          </a:prstGeom>
        </p:spPr>
      </p:pic>
      <p:pic>
        <p:nvPicPr>
          <p:cNvPr id="63" name="Obraz 62" descr="INSTR_42.png"/>
          <p:cNvPicPr>
            <a:picLocks noChangeAspect="1"/>
          </p:cNvPicPr>
          <p:nvPr/>
        </p:nvPicPr>
        <p:blipFill>
          <a:blip r:embed="rId61" cstate="print"/>
          <a:stretch>
            <a:fillRect/>
          </a:stretch>
        </p:blipFill>
        <p:spPr>
          <a:xfrm rot="20087649">
            <a:off x="2858667" y="2513385"/>
            <a:ext cx="5508104" cy="3330291"/>
          </a:xfrm>
          <a:prstGeom prst="rect">
            <a:avLst/>
          </a:prstGeom>
        </p:spPr>
      </p:pic>
      <p:pic>
        <p:nvPicPr>
          <p:cNvPr id="64" name="Obraz 63" descr="INSTR_43.png"/>
          <p:cNvPicPr>
            <a:picLocks noChangeAspect="1"/>
          </p:cNvPicPr>
          <p:nvPr/>
        </p:nvPicPr>
        <p:blipFill>
          <a:blip r:embed="rId62" cstate="print"/>
          <a:stretch>
            <a:fillRect/>
          </a:stretch>
        </p:blipFill>
        <p:spPr>
          <a:xfrm>
            <a:off x="3059832" y="1700808"/>
            <a:ext cx="4646849" cy="5138516"/>
          </a:xfrm>
          <a:prstGeom prst="rect">
            <a:avLst/>
          </a:prstGeom>
        </p:spPr>
      </p:pic>
      <p:pic>
        <p:nvPicPr>
          <p:cNvPr id="65" name="Obraz 64" descr="INSTR_44.png"/>
          <p:cNvPicPr>
            <a:picLocks noChangeAspect="1"/>
          </p:cNvPicPr>
          <p:nvPr/>
        </p:nvPicPr>
        <p:blipFill>
          <a:blip r:embed="rId63" cstate="print"/>
          <a:stretch>
            <a:fillRect/>
          </a:stretch>
        </p:blipFill>
        <p:spPr>
          <a:xfrm rot="2712681">
            <a:off x="182937" y="2770861"/>
            <a:ext cx="4644008" cy="2449178"/>
          </a:xfrm>
          <a:prstGeom prst="rect">
            <a:avLst/>
          </a:prstGeom>
        </p:spPr>
      </p:pic>
      <p:pic>
        <p:nvPicPr>
          <p:cNvPr id="66" name="Obraz 65" descr="INSTR_45.png"/>
          <p:cNvPicPr>
            <a:picLocks noChangeAspect="1"/>
          </p:cNvPicPr>
          <p:nvPr/>
        </p:nvPicPr>
        <p:blipFill>
          <a:blip r:embed="rId64" cstate="print"/>
          <a:stretch>
            <a:fillRect/>
          </a:stretch>
        </p:blipFill>
        <p:spPr>
          <a:xfrm>
            <a:off x="0" y="1412224"/>
            <a:ext cx="9144000" cy="4033552"/>
          </a:xfrm>
          <a:prstGeom prst="rect">
            <a:avLst/>
          </a:prstGeom>
        </p:spPr>
      </p:pic>
      <p:pic>
        <p:nvPicPr>
          <p:cNvPr id="67" name="Obraz 66" descr="SCH_1.png"/>
          <p:cNvPicPr>
            <a:picLocks noChangeAspect="1"/>
          </p:cNvPicPr>
          <p:nvPr/>
        </p:nvPicPr>
        <p:blipFill>
          <a:blip r:embed="rId65" cstate="print"/>
          <a:stretch>
            <a:fillRect/>
          </a:stretch>
        </p:blipFill>
        <p:spPr>
          <a:xfrm>
            <a:off x="2555776" y="2209537"/>
            <a:ext cx="6588224" cy="3984724"/>
          </a:xfrm>
          <a:prstGeom prst="rect">
            <a:avLst/>
          </a:prstGeom>
        </p:spPr>
      </p:pic>
      <p:pic>
        <p:nvPicPr>
          <p:cNvPr id="68" name="Obraz 67" descr="SCH_2.png"/>
          <p:cNvPicPr>
            <a:picLocks noChangeAspect="1"/>
          </p:cNvPicPr>
          <p:nvPr/>
        </p:nvPicPr>
        <p:blipFill>
          <a:blip r:embed="rId66" cstate="print"/>
          <a:stretch>
            <a:fillRect/>
          </a:stretch>
        </p:blipFill>
        <p:spPr>
          <a:xfrm rot="21220005">
            <a:off x="2267744" y="1700808"/>
            <a:ext cx="6012160" cy="3050049"/>
          </a:xfrm>
          <a:prstGeom prst="rect">
            <a:avLst/>
          </a:prstGeom>
        </p:spPr>
      </p:pic>
      <p:pic>
        <p:nvPicPr>
          <p:cNvPr id="69" name="Obraz 68" descr="SCH_3.png"/>
          <p:cNvPicPr>
            <a:picLocks noChangeAspect="1"/>
          </p:cNvPicPr>
          <p:nvPr/>
        </p:nvPicPr>
        <p:blipFill>
          <a:blip r:embed="rId67" cstate="print"/>
          <a:stretch>
            <a:fillRect/>
          </a:stretch>
        </p:blipFill>
        <p:spPr>
          <a:xfrm>
            <a:off x="1187624" y="1916832"/>
            <a:ext cx="5133213" cy="3293154"/>
          </a:xfrm>
          <a:prstGeom prst="rect">
            <a:avLst/>
          </a:prstGeom>
        </p:spPr>
      </p:pic>
      <p:pic>
        <p:nvPicPr>
          <p:cNvPr id="70" name="Obraz 69" descr="SCH_4.png"/>
          <p:cNvPicPr>
            <a:picLocks noChangeAspect="1"/>
          </p:cNvPicPr>
          <p:nvPr/>
        </p:nvPicPr>
        <p:blipFill>
          <a:blip r:embed="rId68" cstate="print"/>
          <a:stretch>
            <a:fillRect/>
          </a:stretch>
        </p:blipFill>
        <p:spPr>
          <a:xfrm rot="1607103">
            <a:off x="1532646" y="2602817"/>
            <a:ext cx="5975342" cy="2914128"/>
          </a:xfrm>
          <a:prstGeom prst="rect">
            <a:avLst/>
          </a:prstGeom>
        </p:spPr>
      </p:pic>
      <p:pic>
        <p:nvPicPr>
          <p:cNvPr id="71" name="Obraz 70" descr="SCH_5.png"/>
          <p:cNvPicPr>
            <a:picLocks noChangeAspect="1"/>
          </p:cNvPicPr>
          <p:nvPr/>
        </p:nvPicPr>
        <p:blipFill>
          <a:blip r:embed="rId69" cstate="print"/>
          <a:stretch>
            <a:fillRect/>
          </a:stretch>
        </p:blipFill>
        <p:spPr>
          <a:xfrm>
            <a:off x="5864419" y="2132856"/>
            <a:ext cx="3279581" cy="42994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MMX_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554428">
            <a:off x="4828096" y="1913177"/>
            <a:ext cx="3263653" cy="4230332"/>
          </a:xfrm>
          <a:prstGeom prst="rect">
            <a:avLst/>
          </a:prstGeom>
        </p:spPr>
      </p:pic>
      <p:pic>
        <p:nvPicPr>
          <p:cNvPr id="3" name="Obraz 2" descr="MM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556792"/>
            <a:ext cx="4534215" cy="3429000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179512" y="-171400"/>
            <a:ext cx="8839535" cy="169277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NOWY CEL</a:t>
            </a:r>
          </a:p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KOMPUTER NA UKŁADACH TTL</a:t>
            </a:r>
            <a:endParaRPr lang="pl-PL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Obraz 4" descr="MMX_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96490" y="2060848"/>
            <a:ext cx="2667703" cy="3456384"/>
          </a:xfrm>
          <a:prstGeom prst="rect">
            <a:avLst/>
          </a:prstGeom>
        </p:spPr>
      </p:pic>
      <p:pic>
        <p:nvPicPr>
          <p:cNvPr id="6" name="Obraz 5" descr="MMX_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9885110">
            <a:off x="4347854" y="1844824"/>
            <a:ext cx="3449411" cy="4464496"/>
          </a:xfrm>
          <a:prstGeom prst="rect">
            <a:avLst/>
          </a:prstGeom>
        </p:spPr>
      </p:pic>
      <p:pic>
        <p:nvPicPr>
          <p:cNvPr id="8" name="Obraz 7" descr="MMX_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59832" y="2348880"/>
            <a:ext cx="3377212" cy="4365104"/>
          </a:xfrm>
          <a:prstGeom prst="rect">
            <a:avLst/>
          </a:prstGeom>
        </p:spPr>
      </p:pic>
      <p:pic>
        <p:nvPicPr>
          <p:cNvPr id="9" name="Obraz 8" descr="MMX_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3238957">
            <a:off x="4316302" y="1804079"/>
            <a:ext cx="3375509" cy="4378044"/>
          </a:xfrm>
          <a:prstGeom prst="rect">
            <a:avLst/>
          </a:prstGeom>
        </p:spPr>
      </p:pic>
      <p:pic>
        <p:nvPicPr>
          <p:cNvPr id="10" name="Obraz 9" descr="MMX_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4203846">
            <a:off x="4759091" y="2066640"/>
            <a:ext cx="3429314" cy="4437112"/>
          </a:xfrm>
          <a:prstGeom prst="rect">
            <a:avLst/>
          </a:prstGeom>
        </p:spPr>
      </p:pic>
      <p:pic>
        <p:nvPicPr>
          <p:cNvPr id="11" name="Obraz 10" descr="MMX_7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220072" y="1484784"/>
            <a:ext cx="3712622" cy="4797152"/>
          </a:xfrm>
          <a:prstGeom prst="rect">
            <a:avLst/>
          </a:prstGeom>
        </p:spPr>
      </p:pic>
      <p:pic>
        <p:nvPicPr>
          <p:cNvPr id="12" name="Obraz 11" descr="MMX_8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19627716">
            <a:off x="4752710" y="1997632"/>
            <a:ext cx="3328888" cy="4301322"/>
          </a:xfrm>
          <a:prstGeom prst="rect">
            <a:avLst/>
          </a:prstGeom>
        </p:spPr>
      </p:pic>
      <p:pic>
        <p:nvPicPr>
          <p:cNvPr id="13" name="Obraz 12" descr="MMX_9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076056" y="1484784"/>
            <a:ext cx="2981880" cy="3861048"/>
          </a:xfrm>
          <a:prstGeom prst="rect">
            <a:avLst/>
          </a:prstGeom>
        </p:spPr>
      </p:pic>
      <p:pic>
        <p:nvPicPr>
          <p:cNvPr id="14" name="Obraz 13" descr="INTEL_0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347864" y="1556792"/>
            <a:ext cx="3254495" cy="4221088"/>
          </a:xfrm>
          <a:prstGeom prst="rect">
            <a:avLst/>
          </a:prstGeom>
        </p:spPr>
      </p:pic>
      <p:pic>
        <p:nvPicPr>
          <p:cNvPr id="15" name="Obraz 14" descr="INTEL_1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2294294">
            <a:off x="3563889" y="2178166"/>
            <a:ext cx="3168352" cy="4103770"/>
          </a:xfrm>
          <a:prstGeom prst="rect">
            <a:avLst/>
          </a:prstGeom>
        </p:spPr>
      </p:pic>
      <p:pic>
        <p:nvPicPr>
          <p:cNvPr id="16" name="Obraz 15" descr="INTEL_2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19737257">
            <a:off x="2690831" y="2082910"/>
            <a:ext cx="3271028" cy="4234933"/>
          </a:xfrm>
          <a:prstGeom prst="rect">
            <a:avLst/>
          </a:prstGeom>
        </p:spPr>
      </p:pic>
      <p:pic>
        <p:nvPicPr>
          <p:cNvPr id="17" name="Obraz 16" descr="INTEL_3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716016" y="1844824"/>
            <a:ext cx="3206702" cy="4149080"/>
          </a:xfrm>
          <a:prstGeom prst="rect">
            <a:avLst/>
          </a:prstGeom>
        </p:spPr>
      </p:pic>
      <p:pic>
        <p:nvPicPr>
          <p:cNvPr id="18" name="Obraz 17" descr="INTEL_4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419872" y="1556792"/>
            <a:ext cx="3707578" cy="4797152"/>
          </a:xfrm>
          <a:prstGeom prst="rect">
            <a:avLst/>
          </a:prstGeom>
        </p:spPr>
      </p:pic>
      <p:pic>
        <p:nvPicPr>
          <p:cNvPr id="19" name="Obraz 18" descr="INTEL_5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 rot="4130694">
            <a:off x="4880621" y="2238755"/>
            <a:ext cx="3323542" cy="4293096"/>
          </a:xfrm>
          <a:prstGeom prst="rect">
            <a:avLst/>
          </a:prstGeom>
        </p:spPr>
      </p:pic>
      <p:pic>
        <p:nvPicPr>
          <p:cNvPr id="21" name="Obraz 20" descr="FPU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403648" y="2276872"/>
            <a:ext cx="3223916" cy="4415148"/>
          </a:xfrm>
          <a:prstGeom prst="rect">
            <a:avLst/>
          </a:prstGeom>
        </p:spPr>
      </p:pic>
      <p:pic>
        <p:nvPicPr>
          <p:cNvPr id="20" name="Obraz 19" descr="INSTR_0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 rot="20817963">
            <a:off x="3295134" y="2295066"/>
            <a:ext cx="2553732" cy="2267867"/>
          </a:xfrm>
          <a:prstGeom prst="rect">
            <a:avLst/>
          </a:prstGeom>
        </p:spPr>
      </p:pic>
      <p:pic>
        <p:nvPicPr>
          <p:cNvPr id="22" name="Obraz 21" descr="INSTR_1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051720" y="2564904"/>
            <a:ext cx="6732240" cy="2472899"/>
          </a:xfrm>
          <a:prstGeom prst="rect">
            <a:avLst/>
          </a:prstGeom>
        </p:spPr>
      </p:pic>
      <p:pic>
        <p:nvPicPr>
          <p:cNvPr id="23" name="Obraz 22" descr="INSTR_2.pn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 rot="20743045">
            <a:off x="842467" y="3163580"/>
            <a:ext cx="6948264" cy="2742474"/>
          </a:xfrm>
          <a:prstGeom prst="rect">
            <a:avLst/>
          </a:prstGeom>
        </p:spPr>
      </p:pic>
      <p:pic>
        <p:nvPicPr>
          <p:cNvPr id="24" name="Obraz 23" descr="INSTR_3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0" y="2595033"/>
            <a:ext cx="9144000" cy="1667933"/>
          </a:xfrm>
          <a:prstGeom prst="rect">
            <a:avLst/>
          </a:prstGeom>
        </p:spPr>
      </p:pic>
      <p:pic>
        <p:nvPicPr>
          <p:cNvPr id="25" name="Obraz 24" descr="INSTR_4.pn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 rot="1067759">
            <a:off x="0" y="2970467"/>
            <a:ext cx="9144000" cy="917066"/>
          </a:xfrm>
          <a:prstGeom prst="rect">
            <a:avLst/>
          </a:prstGeom>
        </p:spPr>
      </p:pic>
      <p:pic>
        <p:nvPicPr>
          <p:cNvPr id="26" name="Obraz 25" descr="INSTR_5.pn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0" y="4797152"/>
            <a:ext cx="9144000" cy="894447"/>
          </a:xfrm>
          <a:prstGeom prst="rect">
            <a:avLst/>
          </a:prstGeom>
        </p:spPr>
      </p:pic>
      <p:pic>
        <p:nvPicPr>
          <p:cNvPr id="27" name="Obraz 26" descr="INSTR_6.pn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 rot="20534244">
            <a:off x="0" y="2834182"/>
            <a:ext cx="9144000" cy="1189635"/>
          </a:xfrm>
          <a:prstGeom prst="rect">
            <a:avLst/>
          </a:prstGeom>
        </p:spPr>
      </p:pic>
      <p:pic>
        <p:nvPicPr>
          <p:cNvPr id="28" name="Obraz 27" descr="INSTR_7.png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1547664" y="1340768"/>
            <a:ext cx="7596336" cy="3570813"/>
          </a:xfrm>
          <a:prstGeom prst="rect">
            <a:avLst/>
          </a:prstGeom>
        </p:spPr>
      </p:pic>
      <p:pic>
        <p:nvPicPr>
          <p:cNvPr id="29" name="Obraz 28" descr="INSTR_8.pn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 rot="1139829">
            <a:off x="366721" y="3366428"/>
            <a:ext cx="8665023" cy="2139512"/>
          </a:xfrm>
          <a:prstGeom prst="rect">
            <a:avLst/>
          </a:prstGeom>
        </p:spPr>
      </p:pic>
      <p:pic>
        <p:nvPicPr>
          <p:cNvPr id="30" name="Obraz 29" descr="INSTR_9.pn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 rot="20504601">
            <a:off x="0" y="2893512"/>
            <a:ext cx="9144000" cy="1070975"/>
          </a:xfrm>
          <a:prstGeom prst="rect">
            <a:avLst/>
          </a:prstGeom>
        </p:spPr>
      </p:pic>
      <p:pic>
        <p:nvPicPr>
          <p:cNvPr id="31" name="Obraz 30" descr="INSTR_10.png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0" y="5487206"/>
            <a:ext cx="9144000" cy="1370794"/>
          </a:xfrm>
          <a:prstGeom prst="rect">
            <a:avLst/>
          </a:prstGeom>
        </p:spPr>
      </p:pic>
      <p:pic>
        <p:nvPicPr>
          <p:cNvPr id="32" name="Obraz 31" descr="INSTR_11.png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0" y="2438400"/>
            <a:ext cx="9144000" cy="1981200"/>
          </a:xfrm>
          <a:prstGeom prst="rect">
            <a:avLst/>
          </a:prstGeom>
        </p:spPr>
      </p:pic>
      <p:pic>
        <p:nvPicPr>
          <p:cNvPr id="33" name="Obraz 32" descr="INSTR_12.png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 rot="1835124">
            <a:off x="204136" y="3696274"/>
            <a:ext cx="9144000" cy="615786"/>
          </a:xfrm>
          <a:prstGeom prst="rect">
            <a:avLst/>
          </a:prstGeom>
        </p:spPr>
      </p:pic>
      <p:pic>
        <p:nvPicPr>
          <p:cNvPr id="34" name="Obraz 33" descr="INSTR_13.png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 rot="19642024">
            <a:off x="-488023" y="3695812"/>
            <a:ext cx="8853110" cy="823120"/>
          </a:xfrm>
          <a:prstGeom prst="rect">
            <a:avLst/>
          </a:prstGeom>
        </p:spPr>
      </p:pic>
      <p:pic>
        <p:nvPicPr>
          <p:cNvPr id="35" name="Obraz 34" descr="INSTR_14.png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0" y="3071812"/>
            <a:ext cx="9144000" cy="714375"/>
          </a:xfrm>
          <a:prstGeom prst="rect">
            <a:avLst/>
          </a:prstGeom>
        </p:spPr>
      </p:pic>
      <p:pic>
        <p:nvPicPr>
          <p:cNvPr id="36" name="Obraz 35" descr="INSTR_15.png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 rot="3649712">
            <a:off x="3691504" y="3747603"/>
            <a:ext cx="5420482" cy="1000265"/>
          </a:xfrm>
          <a:prstGeom prst="rect">
            <a:avLst/>
          </a:prstGeom>
        </p:spPr>
      </p:pic>
      <p:pic>
        <p:nvPicPr>
          <p:cNvPr id="37" name="Obraz 36" descr="INSTR_16.png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0" y="2060848"/>
            <a:ext cx="9144000" cy="1099814"/>
          </a:xfrm>
          <a:prstGeom prst="rect">
            <a:avLst/>
          </a:prstGeom>
        </p:spPr>
      </p:pic>
      <p:pic>
        <p:nvPicPr>
          <p:cNvPr id="38" name="Obraz 37" descr="INSTR_17.png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 rot="631247">
            <a:off x="0" y="3017133"/>
            <a:ext cx="9144000" cy="823734"/>
          </a:xfrm>
          <a:prstGeom prst="rect">
            <a:avLst/>
          </a:prstGeom>
        </p:spPr>
      </p:pic>
      <p:pic>
        <p:nvPicPr>
          <p:cNvPr id="39" name="Obraz 38" descr="INSTR_18.png"/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 rot="20740509">
            <a:off x="395357" y="2581374"/>
            <a:ext cx="8584475" cy="2405792"/>
          </a:xfrm>
          <a:prstGeom prst="rect">
            <a:avLst/>
          </a:prstGeom>
        </p:spPr>
      </p:pic>
      <p:pic>
        <p:nvPicPr>
          <p:cNvPr id="40" name="Obraz 39" descr="INSTR_19.png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 rot="1081968">
            <a:off x="0" y="2718132"/>
            <a:ext cx="9144000" cy="1421735"/>
          </a:xfrm>
          <a:prstGeom prst="rect">
            <a:avLst/>
          </a:prstGeom>
        </p:spPr>
      </p:pic>
      <p:pic>
        <p:nvPicPr>
          <p:cNvPr id="41" name="Obraz 40" descr="INSTR_20.png"/>
          <p:cNvPicPr>
            <a:picLocks noChangeAspect="1"/>
          </p:cNvPicPr>
          <p:nvPr/>
        </p:nvPicPr>
        <p:blipFill>
          <a:blip r:embed="rId39" cstate="print"/>
          <a:stretch>
            <a:fillRect/>
          </a:stretch>
        </p:blipFill>
        <p:spPr>
          <a:xfrm>
            <a:off x="2771800" y="1844824"/>
            <a:ext cx="5624021" cy="3849490"/>
          </a:xfrm>
          <a:prstGeom prst="rect">
            <a:avLst/>
          </a:prstGeom>
        </p:spPr>
      </p:pic>
      <p:pic>
        <p:nvPicPr>
          <p:cNvPr id="42" name="Obraz 41" descr="INSTR_21.png"/>
          <p:cNvPicPr>
            <a:picLocks noChangeAspect="1"/>
          </p:cNvPicPr>
          <p:nvPr/>
        </p:nvPicPr>
        <p:blipFill>
          <a:blip r:embed="rId40" cstate="print"/>
          <a:stretch>
            <a:fillRect/>
          </a:stretch>
        </p:blipFill>
        <p:spPr>
          <a:xfrm>
            <a:off x="3779912" y="2906606"/>
            <a:ext cx="5364088" cy="3537689"/>
          </a:xfrm>
          <a:prstGeom prst="rect">
            <a:avLst/>
          </a:prstGeom>
        </p:spPr>
      </p:pic>
      <p:pic>
        <p:nvPicPr>
          <p:cNvPr id="43" name="Obraz 42" descr="INSTR_22.png"/>
          <p:cNvPicPr>
            <a:picLocks noChangeAspect="1"/>
          </p:cNvPicPr>
          <p:nvPr/>
        </p:nvPicPr>
        <p:blipFill>
          <a:blip r:embed="rId41" cstate="print"/>
          <a:stretch>
            <a:fillRect/>
          </a:stretch>
        </p:blipFill>
        <p:spPr>
          <a:xfrm rot="966729">
            <a:off x="1072864" y="2528712"/>
            <a:ext cx="6948264" cy="3270064"/>
          </a:xfrm>
          <a:prstGeom prst="rect">
            <a:avLst/>
          </a:prstGeom>
        </p:spPr>
      </p:pic>
      <p:pic>
        <p:nvPicPr>
          <p:cNvPr id="44" name="Obraz 43" descr="INSTR_23.png"/>
          <p:cNvPicPr>
            <a:picLocks noChangeAspect="1"/>
          </p:cNvPicPr>
          <p:nvPr/>
        </p:nvPicPr>
        <p:blipFill>
          <a:blip r:embed="rId42" cstate="print"/>
          <a:stretch>
            <a:fillRect/>
          </a:stretch>
        </p:blipFill>
        <p:spPr>
          <a:xfrm>
            <a:off x="755576" y="3203875"/>
            <a:ext cx="4675194" cy="3654125"/>
          </a:xfrm>
          <a:prstGeom prst="rect">
            <a:avLst/>
          </a:prstGeom>
        </p:spPr>
      </p:pic>
      <p:pic>
        <p:nvPicPr>
          <p:cNvPr id="45" name="Obraz 44" descr="INSTR_24.png"/>
          <p:cNvPicPr>
            <a:picLocks noChangeAspect="1"/>
          </p:cNvPicPr>
          <p:nvPr/>
        </p:nvPicPr>
        <p:blipFill>
          <a:blip r:embed="rId43" cstate="print"/>
          <a:stretch>
            <a:fillRect/>
          </a:stretch>
        </p:blipFill>
        <p:spPr>
          <a:xfrm rot="1132349">
            <a:off x="4017859" y="2250857"/>
            <a:ext cx="4435255" cy="3544078"/>
          </a:xfrm>
          <a:prstGeom prst="rect">
            <a:avLst/>
          </a:prstGeom>
        </p:spPr>
      </p:pic>
      <p:pic>
        <p:nvPicPr>
          <p:cNvPr id="46" name="Obraz 45" descr="INSTR_25.png"/>
          <p:cNvPicPr>
            <a:picLocks noChangeAspect="1"/>
          </p:cNvPicPr>
          <p:nvPr/>
        </p:nvPicPr>
        <p:blipFill>
          <a:blip r:embed="rId44" cstate="print"/>
          <a:stretch>
            <a:fillRect/>
          </a:stretch>
        </p:blipFill>
        <p:spPr>
          <a:xfrm>
            <a:off x="1187624" y="1412776"/>
            <a:ext cx="5203950" cy="4077072"/>
          </a:xfrm>
          <a:prstGeom prst="rect">
            <a:avLst/>
          </a:prstGeom>
        </p:spPr>
      </p:pic>
      <p:pic>
        <p:nvPicPr>
          <p:cNvPr id="47" name="Obraz 46" descr="INSTR_26.png"/>
          <p:cNvPicPr>
            <a:picLocks noChangeAspect="1"/>
          </p:cNvPicPr>
          <p:nvPr/>
        </p:nvPicPr>
        <p:blipFill>
          <a:blip r:embed="rId45" cstate="print"/>
          <a:stretch>
            <a:fillRect/>
          </a:stretch>
        </p:blipFill>
        <p:spPr>
          <a:xfrm rot="3712741">
            <a:off x="3020877" y="2762489"/>
            <a:ext cx="4444950" cy="2902656"/>
          </a:xfrm>
          <a:prstGeom prst="rect">
            <a:avLst/>
          </a:prstGeom>
        </p:spPr>
      </p:pic>
      <p:pic>
        <p:nvPicPr>
          <p:cNvPr id="48" name="Obraz 47" descr="INSTR_27.png"/>
          <p:cNvPicPr>
            <a:picLocks noChangeAspect="1"/>
          </p:cNvPicPr>
          <p:nvPr/>
        </p:nvPicPr>
        <p:blipFill>
          <a:blip r:embed="rId46" cstate="print"/>
          <a:stretch>
            <a:fillRect/>
          </a:stretch>
        </p:blipFill>
        <p:spPr>
          <a:xfrm>
            <a:off x="1403648" y="1802100"/>
            <a:ext cx="4680520" cy="3709584"/>
          </a:xfrm>
          <a:prstGeom prst="rect">
            <a:avLst/>
          </a:prstGeom>
        </p:spPr>
      </p:pic>
      <p:pic>
        <p:nvPicPr>
          <p:cNvPr id="49" name="Obraz 48" descr="INSTR_28.png"/>
          <p:cNvPicPr>
            <a:picLocks noChangeAspect="1"/>
          </p:cNvPicPr>
          <p:nvPr/>
        </p:nvPicPr>
        <p:blipFill>
          <a:blip r:embed="rId47" cstate="print"/>
          <a:stretch>
            <a:fillRect/>
          </a:stretch>
        </p:blipFill>
        <p:spPr>
          <a:xfrm rot="997084">
            <a:off x="4048378" y="2289748"/>
            <a:ext cx="4661453" cy="3717032"/>
          </a:xfrm>
          <a:prstGeom prst="rect">
            <a:avLst/>
          </a:prstGeom>
        </p:spPr>
      </p:pic>
      <p:pic>
        <p:nvPicPr>
          <p:cNvPr id="50" name="Obraz 49" descr="INSTR_29.png"/>
          <p:cNvPicPr>
            <a:picLocks noChangeAspect="1"/>
          </p:cNvPicPr>
          <p:nvPr/>
        </p:nvPicPr>
        <p:blipFill>
          <a:blip r:embed="rId48" cstate="print"/>
          <a:stretch>
            <a:fillRect/>
          </a:stretch>
        </p:blipFill>
        <p:spPr>
          <a:xfrm>
            <a:off x="1475656" y="1484784"/>
            <a:ext cx="5808409" cy="4635921"/>
          </a:xfrm>
          <a:prstGeom prst="rect">
            <a:avLst/>
          </a:prstGeom>
        </p:spPr>
      </p:pic>
      <p:pic>
        <p:nvPicPr>
          <p:cNvPr id="51" name="Obraz 50" descr="INSTR_30.png"/>
          <p:cNvPicPr>
            <a:picLocks noChangeAspect="1"/>
          </p:cNvPicPr>
          <p:nvPr/>
        </p:nvPicPr>
        <p:blipFill>
          <a:blip r:embed="rId49" cstate="print"/>
          <a:stretch>
            <a:fillRect/>
          </a:stretch>
        </p:blipFill>
        <p:spPr>
          <a:xfrm rot="5076221">
            <a:off x="1871699" y="2261099"/>
            <a:ext cx="4860032" cy="3626957"/>
          </a:xfrm>
          <a:prstGeom prst="rect">
            <a:avLst/>
          </a:prstGeom>
        </p:spPr>
      </p:pic>
      <p:pic>
        <p:nvPicPr>
          <p:cNvPr id="52" name="Obraz 51" descr="INSTR_31.png"/>
          <p:cNvPicPr>
            <a:picLocks noChangeAspect="1"/>
          </p:cNvPicPr>
          <p:nvPr/>
        </p:nvPicPr>
        <p:blipFill>
          <a:blip r:embed="rId50" cstate="print"/>
          <a:stretch>
            <a:fillRect/>
          </a:stretch>
        </p:blipFill>
        <p:spPr>
          <a:xfrm>
            <a:off x="4434982" y="3356992"/>
            <a:ext cx="4709018" cy="2474770"/>
          </a:xfrm>
          <a:prstGeom prst="rect">
            <a:avLst/>
          </a:prstGeom>
        </p:spPr>
      </p:pic>
      <p:pic>
        <p:nvPicPr>
          <p:cNvPr id="53" name="Obraz 52" descr="INSTR_32.png"/>
          <p:cNvPicPr>
            <a:picLocks noChangeAspect="1"/>
          </p:cNvPicPr>
          <p:nvPr/>
        </p:nvPicPr>
        <p:blipFill>
          <a:blip r:embed="rId51" cstate="print"/>
          <a:stretch>
            <a:fillRect/>
          </a:stretch>
        </p:blipFill>
        <p:spPr>
          <a:xfrm rot="21298023">
            <a:off x="3995936" y="2564904"/>
            <a:ext cx="4325613" cy="3372852"/>
          </a:xfrm>
          <a:prstGeom prst="rect">
            <a:avLst/>
          </a:prstGeom>
        </p:spPr>
      </p:pic>
      <p:pic>
        <p:nvPicPr>
          <p:cNvPr id="54" name="Obraz 53" descr="INSTR_33.png"/>
          <p:cNvPicPr>
            <a:picLocks noChangeAspect="1"/>
          </p:cNvPicPr>
          <p:nvPr/>
        </p:nvPicPr>
        <p:blipFill>
          <a:blip r:embed="rId52" cstate="print"/>
          <a:stretch>
            <a:fillRect/>
          </a:stretch>
        </p:blipFill>
        <p:spPr>
          <a:xfrm>
            <a:off x="899592" y="1628800"/>
            <a:ext cx="4485797" cy="3501008"/>
          </a:xfrm>
          <a:prstGeom prst="rect">
            <a:avLst/>
          </a:prstGeom>
        </p:spPr>
      </p:pic>
      <p:pic>
        <p:nvPicPr>
          <p:cNvPr id="55" name="Obraz 54" descr="INSTR_34.png"/>
          <p:cNvPicPr>
            <a:picLocks noChangeAspect="1"/>
          </p:cNvPicPr>
          <p:nvPr/>
        </p:nvPicPr>
        <p:blipFill>
          <a:blip r:embed="rId53" cstate="print"/>
          <a:stretch>
            <a:fillRect/>
          </a:stretch>
        </p:blipFill>
        <p:spPr>
          <a:xfrm rot="20230183">
            <a:off x="2498111" y="2442372"/>
            <a:ext cx="4599692" cy="3666917"/>
          </a:xfrm>
          <a:prstGeom prst="rect">
            <a:avLst/>
          </a:prstGeom>
        </p:spPr>
      </p:pic>
      <p:pic>
        <p:nvPicPr>
          <p:cNvPr id="56" name="Obraz 55" descr="INSTR_35.png"/>
          <p:cNvPicPr>
            <a:picLocks noChangeAspect="1"/>
          </p:cNvPicPr>
          <p:nvPr/>
        </p:nvPicPr>
        <p:blipFill>
          <a:blip r:embed="rId54" cstate="print"/>
          <a:stretch>
            <a:fillRect/>
          </a:stretch>
        </p:blipFill>
        <p:spPr>
          <a:xfrm>
            <a:off x="3995936" y="1484784"/>
            <a:ext cx="4536402" cy="3541429"/>
          </a:xfrm>
          <a:prstGeom prst="rect">
            <a:avLst/>
          </a:prstGeom>
        </p:spPr>
      </p:pic>
      <p:pic>
        <p:nvPicPr>
          <p:cNvPr id="57" name="Obraz 56" descr="INSTR_36.png"/>
          <p:cNvPicPr>
            <a:picLocks noChangeAspect="1"/>
          </p:cNvPicPr>
          <p:nvPr/>
        </p:nvPicPr>
        <p:blipFill>
          <a:blip r:embed="rId55" cstate="print"/>
          <a:stretch>
            <a:fillRect/>
          </a:stretch>
        </p:blipFill>
        <p:spPr>
          <a:xfrm rot="17715494">
            <a:off x="813397" y="2565839"/>
            <a:ext cx="4034748" cy="2844761"/>
          </a:xfrm>
          <a:prstGeom prst="rect">
            <a:avLst/>
          </a:prstGeom>
        </p:spPr>
      </p:pic>
      <p:pic>
        <p:nvPicPr>
          <p:cNvPr id="58" name="Obraz 57" descr="INSTR_37.png"/>
          <p:cNvPicPr>
            <a:picLocks noChangeAspect="1"/>
          </p:cNvPicPr>
          <p:nvPr/>
        </p:nvPicPr>
        <p:blipFill>
          <a:blip r:embed="rId56" cstate="print"/>
          <a:stretch>
            <a:fillRect/>
          </a:stretch>
        </p:blipFill>
        <p:spPr>
          <a:xfrm rot="187063">
            <a:off x="772077" y="3144218"/>
            <a:ext cx="5508104" cy="3404616"/>
          </a:xfrm>
          <a:prstGeom prst="rect">
            <a:avLst/>
          </a:prstGeom>
        </p:spPr>
      </p:pic>
      <p:pic>
        <p:nvPicPr>
          <p:cNvPr id="59" name="Obraz 58" descr="INSTR_38.png"/>
          <p:cNvPicPr>
            <a:picLocks noChangeAspect="1"/>
          </p:cNvPicPr>
          <p:nvPr/>
        </p:nvPicPr>
        <p:blipFill>
          <a:blip r:embed="rId57" cstate="print"/>
          <a:stretch>
            <a:fillRect/>
          </a:stretch>
        </p:blipFill>
        <p:spPr>
          <a:xfrm rot="379207">
            <a:off x="1558297" y="3498065"/>
            <a:ext cx="5076056" cy="3089931"/>
          </a:xfrm>
          <a:prstGeom prst="rect">
            <a:avLst/>
          </a:prstGeom>
        </p:spPr>
      </p:pic>
      <p:pic>
        <p:nvPicPr>
          <p:cNvPr id="60" name="Obraz 59" descr="INSTR_39.png"/>
          <p:cNvPicPr>
            <a:picLocks noChangeAspect="1"/>
          </p:cNvPicPr>
          <p:nvPr/>
        </p:nvPicPr>
        <p:blipFill>
          <a:blip r:embed="rId58" cstate="print"/>
          <a:stretch>
            <a:fillRect/>
          </a:stretch>
        </p:blipFill>
        <p:spPr>
          <a:xfrm>
            <a:off x="3779912" y="2852936"/>
            <a:ext cx="5140723" cy="2603538"/>
          </a:xfrm>
          <a:prstGeom prst="rect">
            <a:avLst/>
          </a:prstGeom>
        </p:spPr>
      </p:pic>
      <p:pic>
        <p:nvPicPr>
          <p:cNvPr id="61" name="Obraz 60" descr="INSTR_40.png"/>
          <p:cNvPicPr>
            <a:picLocks noChangeAspect="1"/>
          </p:cNvPicPr>
          <p:nvPr/>
        </p:nvPicPr>
        <p:blipFill>
          <a:blip r:embed="rId59" cstate="print"/>
          <a:stretch>
            <a:fillRect/>
          </a:stretch>
        </p:blipFill>
        <p:spPr>
          <a:xfrm rot="19673404">
            <a:off x="511616" y="2524034"/>
            <a:ext cx="4572000" cy="3240764"/>
          </a:xfrm>
          <a:prstGeom prst="rect">
            <a:avLst/>
          </a:prstGeom>
        </p:spPr>
      </p:pic>
      <p:pic>
        <p:nvPicPr>
          <p:cNvPr id="62" name="Obraz 61" descr="INSTR_41.png"/>
          <p:cNvPicPr>
            <a:picLocks noChangeAspect="1"/>
          </p:cNvPicPr>
          <p:nvPr/>
        </p:nvPicPr>
        <p:blipFill>
          <a:blip r:embed="rId60" cstate="print"/>
          <a:stretch>
            <a:fillRect/>
          </a:stretch>
        </p:blipFill>
        <p:spPr>
          <a:xfrm>
            <a:off x="5508104" y="4045400"/>
            <a:ext cx="3635896" cy="2394145"/>
          </a:xfrm>
          <a:prstGeom prst="rect">
            <a:avLst/>
          </a:prstGeom>
        </p:spPr>
      </p:pic>
      <p:pic>
        <p:nvPicPr>
          <p:cNvPr id="63" name="Obraz 62" descr="INSTR_42.png"/>
          <p:cNvPicPr>
            <a:picLocks noChangeAspect="1"/>
          </p:cNvPicPr>
          <p:nvPr/>
        </p:nvPicPr>
        <p:blipFill>
          <a:blip r:embed="rId61" cstate="print"/>
          <a:stretch>
            <a:fillRect/>
          </a:stretch>
        </p:blipFill>
        <p:spPr>
          <a:xfrm rot="20087649">
            <a:off x="2858667" y="2513385"/>
            <a:ext cx="5508104" cy="3330291"/>
          </a:xfrm>
          <a:prstGeom prst="rect">
            <a:avLst/>
          </a:prstGeom>
        </p:spPr>
      </p:pic>
      <p:pic>
        <p:nvPicPr>
          <p:cNvPr id="64" name="Obraz 63" descr="INSTR_43.png"/>
          <p:cNvPicPr>
            <a:picLocks noChangeAspect="1"/>
          </p:cNvPicPr>
          <p:nvPr/>
        </p:nvPicPr>
        <p:blipFill>
          <a:blip r:embed="rId62" cstate="print"/>
          <a:stretch>
            <a:fillRect/>
          </a:stretch>
        </p:blipFill>
        <p:spPr>
          <a:xfrm>
            <a:off x="3059832" y="1700808"/>
            <a:ext cx="4646849" cy="5138516"/>
          </a:xfrm>
          <a:prstGeom prst="rect">
            <a:avLst/>
          </a:prstGeom>
        </p:spPr>
      </p:pic>
      <p:pic>
        <p:nvPicPr>
          <p:cNvPr id="65" name="Obraz 64" descr="INSTR_44.png"/>
          <p:cNvPicPr>
            <a:picLocks noChangeAspect="1"/>
          </p:cNvPicPr>
          <p:nvPr/>
        </p:nvPicPr>
        <p:blipFill>
          <a:blip r:embed="rId63" cstate="print"/>
          <a:stretch>
            <a:fillRect/>
          </a:stretch>
        </p:blipFill>
        <p:spPr>
          <a:xfrm rot="2712681">
            <a:off x="182937" y="2770861"/>
            <a:ext cx="4644008" cy="2449178"/>
          </a:xfrm>
          <a:prstGeom prst="rect">
            <a:avLst/>
          </a:prstGeom>
        </p:spPr>
      </p:pic>
      <p:pic>
        <p:nvPicPr>
          <p:cNvPr id="66" name="Obraz 65" descr="INSTR_45.png"/>
          <p:cNvPicPr>
            <a:picLocks noChangeAspect="1"/>
          </p:cNvPicPr>
          <p:nvPr/>
        </p:nvPicPr>
        <p:blipFill>
          <a:blip r:embed="rId64" cstate="print"/>
          <a:stretch>
            <a:fillRect/>
          </a:stretch>
        </p:blipFill>
        <p:spPr>
          <a:xfrm>
            <a:off x="0" y="1412224"/>
            <a:ext cx="9144000" cy="4033552"/>
          </a:xfrm>
          <a:prstGeom prst="rect">
            <a:avLst/>
          </a:prstGeom>
        </p:spPr>
      </p:pic>
      <p:pic>
        <p:nvPicPr>
          <p:cNvPr id="67" name="Obraz 66" descr="SCH_1.png"/>
          <p:cNvPicPr>
            <a:picLocks noChangeAspect="1"/>
          </p:cNvPicPr>
          <p:nvPr/>
        </p:nvPicPr>
        <p:blipFill>
          <a:blip r:embed="rId65" cstate="print"/>
          <a:stretch>
            <a:fillRect/>
          </a:stretch>
        </p:blipFill>
        <p:spPr>
          <a:xfrm>
            <a:off x="2555776" y="2209537"/>
            <a:ext cx="6588224" cy="3984724"/>
          </a:xfrm>
          <a:prstGeom prst="rect">
            <a:avLst/>
          </a:prstGeom>
        </p:spPr>
      </p:pic>
      <p:pic>
        <p:nvPicPr>
          <p:cNvPr id="68" name="Obraz 67" descr="SCH_2.png"/>
          <p:cNvPicPr>
            <a:picLocks noChangeAspect="1"/>
          </p:cNvPicPr>
          <p:nvPr/>
        </p:nvPicPr>
        <p:blipFill>
          <a:blip r:embed="rId66" cstate="print"/>
          <a:stretch>
            <a:fillRect/>
          </a:stretch>
        </p:blipFill>
        <p:spPr>
          <a:xfrm rot="21220005">
            <a:off x="2267744" y="1700808"/>
            <a:ext cx="6012160" cy="3050049"/>
          </a:xfrm>
          <a:prstGeom prst="rect">
            <a:avLst/>
          </a:prstGeom>
        </p:spPr>
      </p:pic>
      <p:pic>
        <p:nvPicPr>
          <p:cNvPr id="69" name="Obraz 68" descr="SCH_3.png"/>
          <p:cNvPicPr>
            <a:picLocks noChangeAspect="1"/>
          </p:cNvPicPr>
          <p:nvPr/>
        </p:nvPicPr>
        <p:blipFill>
          <a:blip r:embed="rId67" cstate="print"/>
          <a:stretch>
            <a:fillRect/>
          </a:stretch>
        </p:blipFill>
        <p:spPr>
          <a:xfrm>
            <a:off x="1187624" y="1916832"/>
            <a:ext cx="5133213" cy="3293154"/>
          </a:xfrm>
          <a:prstGeom prst="rect">
            <a:avLst/>
          </a:prstGeom>
        </p:spPr>
      </p:pic>
      <p:pic>
        <p:nvPicPr>
          <p:cNvPr id="70" name="Obraz 69" descr="SCH_4.png"/>
          <p:cNvPicPr>
            <a:picLocks noChangeAspect="1"/>
          </p:cNvPicPr>
          <p:nvPr/>
        </p:nvPicPr>
        <p:blipFill>
          <a:blip r:embed="rId68" cstate="print"/>
          <a:stretch>
            <a:fillRect/>
          </a:stretch>
        </p:blipFill>
        <p:spPr>
          <a:xfrm rot="1607103">
            <a:off x="1532646" y="2602817"/>
            <a:ext cx="5975342" cy="2914128"/>
          </a:xfrm>
          <a:prstGeom prst="rect">
            <a:avLst/>
          </a:prstGeom>
        </p:spPr>
      </p:pic>
      <p:pic>
        <p:nvPicPr>
          <p:cNvPr id="71" name="Obraz 70" descr="SCH_5.png"/>
          <p:cNvPicPr>
            <a:picLocks noChangeAspect="1"/>
          </p:cNvPicPr>
          <p:nvPr/>
        </p:nvPicPr>
        <p:blipFill>
          <a:blip r:embed="rId69" cstate="print"/>
          <a:stretch>
            <a:fillRect/>
          </a:stretch>
        </p:blipFill>
        <p:spPr>
          <a:xfrm>
            <a:off x="5864419" y="2132856"/>
            <a:ext cx="3279581" cy="4299451"/>
          </a:xfrm>
          <a:prstGeom prst="rect">
            <a:avLst/>
          </a:prstGeom>
        </p:spPr>
      </p:pic>
      <p:pic>
        <p:nvPicPr>
          <p:cNvPr id="72" name="Obraz 71" descr="SCH_6.png"/>
          <p:cNvPicPr>
            <a:picLocks noChangeAspect="1"/>
          </p:cNvPicPr>
          <p:nvPr/>
        </p:nvPicPr>
        <p:blipFill>
          <a:blip r:embed="rId70" cstate="print"/>
          <a:stretch>
            <a:fillRect/>
          </a:stretch>
        </p:blipFill>
        <p:spPr>
          <a:xfrm>
            <a:off x="2555776" y="1772816"/>
            <a:ext cx="3160945" cy="4152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MMX_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554428">
            <a:off x="4828096" y="1913177"/>
            <a:ext cx="3263653" cy="4230332"/>
          </a:xfrm>
          <a:prstGeom prst="rect">
            <a:avLst/>
          </a:prstGeom>
        </p:spPr>
      </p:pic>
      <p:pic>
        <p:nvPicPr>
          <p:cNvPr id="3" name="Obraz 2" descr="MM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556792"/>
            <a:ext cx="4534215" cy="3429000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179512" y="-171400"/>
            <a:ext cx="8839535" cy="169277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NOWY CEL</a:t>
            </a:r>
          </a:p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KOMPUTER NA UKŁADACH TTL</a:t>
            </a:r>
            <a:endParaRPr lang="pl-PL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Obraz 4" descr="MMX_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96490" y="2060848"/>
            <a:ext cx="2667703" cy="3456384"/>
          </a:xfrm>
          <a:prstGeom prst="rect">
            <a:avLst/>
          </a:prstGeom>
        </p:spPr>
      </p:pic>
      <p:pic>
        <p:nvPicPr>
          <p:cNvPr id="6" name="Obraz 5" descr="MMX_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9885110">
            <a:off x="4347854" y="1844824"/>
            <a:ext cx="3449411" cy="4464496"/>
          </a:xfrm>
          <a:prstGeom prst="rect">
            <a:avLst/>
          </a:prstGeom>
        </p:spPr>
      </p:pic>
      <p:pic>
        <p:nvPicPr>
          <p:cNvPr id="8" name="Obraz 7" descr="MMX_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59832" y="2348880"/>
            <a:ext cx="3377212" cy="4365104"/>
          </a:xfrm>
          <a:prstGeom prst="rect">
            <a:avLst/>
          </a:prstGeom>
        </p:spPr>
      </p:pic>
      <p:pic>
        <p:nvPicPr>
          <p:cNvPr id="9" name="Obraz 8" descr="MMX_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3238957">
            <a:off x="4316302" y="1804079"/>
            <a:ext cx="3375509" cy="4378044"/>
          </a:xfrm>
          <a:prstGeom prst="rect">
            <a:avLst/>
          </a:prstGeom>
        </p:spPr>
      </p:pic>
      <p:pic>
        <p:nvPicPr>
          <p:cNvPr id="10" name="Obraz 9" descr="MMX_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4203846">
            <a:off x="4759091" y="2066640"/>
            <a:ext cx="3429314" cy="4437112"/>
          </a:xfrm>
          <a:prstGeom prst="rect">
            <a:avLst/>
          </a:prstGeom>
        </p:spPr>
      </p:pic>
      <p:pic>
        <p:nvPicPr>
          <p:cNvPr id="11" name="Obraz 10" descr="MMX_7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220072" y="1484784"/>
            <a:ext cx="3712622" cy="4797152"/>
          </a:xfrm>
          <a:prstGeom prst="rect">
            <a:avLst/>
          </a:prstGeom>
        </p:spPr>
      </p:pic>
      <p:pic>
        <p:nvPicPr>
          <p:cNvPr id="12" name="Obraz 11" descr="MMX_8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19627716">
            <a:off x="4752710" y="1997632"/>
            <a:ext cx="3328888" cy="4301322"/>
          </a:xfrm>
          <a:prstGeom prst="rect">
            <a:avLst/>
          </a:prstGeom>
        </p:spPr>
      </p:pic>
      <p:pic>
        <p:nvPicPr>
          <p:cNvPr id="13" name="Obraz 12" descr="MMX_9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076056" y="1484784"/>
            <a:ext cx="2981880" cy="3861048"/>
          </a:xfrm>
          <a:prstGeom prst="rect">
            <a:avLst/>
          </a:prstGeom>
        </p:spPr>
      </p:pic>
      <p:pic>
        <p:nvPicPr>
          <p:cNvPr id="14" name="Obraz 13" descr="INTEL_0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347864" y="1556792"/>
            <a:ext cx="3254495" cy="4221088"/>
          </a:xfrm>
          <a:prstGeom prst="rect">
            <a:avLst/>
          </a:prstGeom>
        </p:spPr>
      </p:pic>
      <p:pic>
        <p:nvPicPr>
          <p:cNvPr id="15" name="Obraz 14" descr="INTEL_1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2294294">
            <a:off x="3563889" y="2178166"/>
            <a:ext cx="3168352" cy="4103770"/>
          </a:xfrm>
          <a:prstGeom prst="rect">
            <a:avLst/>
          </a:prstGeom>
        </p:spPr>
      </p:pic>
      <p:pic>
        <p:nvPicPr>
          <p:cNvPr id="16" name="Obraz 15" descr="INTEL_2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19737257">
            <a:off x="2690831" y="2082910"/>
            <a:ext cx="3271028" cy="4234933"/>
          </a:xfrm>
          <a:prstGeom prst="rect">
            <a:avLst/>
          </a:prstGeom>
        </p:spPr>
      </p:pic>
      <p:pic>
        <p:nvPicPr>
          <p:cNvPr id="17" name="Obraz 16" descr="INTEL_3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716016" y="1844824"/>
            <a:ext cx="3206702" cy="4149080"/>
          </a:xfrm>
          <a:prstGeom prst="rect">
            <a:avLst/>
          </a:prstGeom>
        </p:spPr>
      </p:pic>
      <p:pic>
        <p:nvPicPr>
          <p:cNvPr id="18" name="Obraz 17" descr="INTEL_4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419872" y="1556792"/>
            <a:ext cx="3707578" cy="4797152"/>
          </a:xfrm>
          <a:prstGeom prst="rect">
            <a:avLst/>
          </a:prstGeom>
        </p:spPr>
      </p:pic>
      <p:pic>
        <p:nvPicPr>
          <p:cNvPr id="19" name="Obraz 18" descr="INTEL_5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 rot="4130694">
            <a:off x="4880621" y="2238755"/>
            <a:ext cx="3323542" cy="4293096"/>
          </a:xfrm>
          <a:prstGeom prst="rect">
            <a:avLst/>
          </a:prstGeom>
        </p:spPr>
      </p:pic>
      <p:pic>
        <p:nvPicPr>
          <p:cNvPr id="21" name="Obraz 20" descr="FPU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403648" y="2276872"/>
            <a:ext cx="3223916" cy="4415148"/>
          </a:xfrm>
          <a:prstGeom prst="rect">
            <a:avLst/>
          </a:prstGeom>
        </p:spPr>
      </p:pic>
      <p:pic>
        <p:nvPicPr>
          <p:cNvPr id="20" name="Obraz 19" descr="INSTR_0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 rot="20817963">
            <a:off x="3295134" y="2295066"/>
            <a:ext cx="2553732" cy="2267867"/>
          </a:xfrm>
          <a:prstGeom prst="rect">
            <a:avLst/>
          </a:prstGeom>
        </p:spPr>
      </p:pic>
      <p:pic>
        <p:nvPicPr>
          <p:cNvPr id="22" name="Obraz 21" descr="INSTR_1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051720" y="2564904"/>
            <a:ext cx="6732240" cy="2472899"/>
          </a:xfrm>
          <a:prstGeom prst="rect">
            <a:avLst/>
          </a:prstGeom>
        </p:spPr>
      </p:pic>
      <p:pic>
        <p:nvPicPr>
          <p:cNvPr id="23" name="Obraz 22" descr="INSTR_2.pn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 rot="20743045">
            <a:off x="842467" y="3163580"/>
            <a:ext cx="6948264" cy="2742474"/>
          </a:xfrm>
          <a:prstGeom prst="rect">
            <a:avLst/>
          </a:prstGeom>
        </p:spPr>
      </p:pic>
      <p:pic>
        <p:nvPicPr>
          <p:cNvPr id="24" name="Obraz 23" descr="INSTR_3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0" y="2595033"/>
            <a:ext cx="9144000" cy="1667933"/>
          </a:xfrm>
          <a:prstGeom prst="rect">
            <a:avLst/>
          </a:prstGeom>
        </p:spPr>
      </p:pic>
      <p:pic>
        <p:nvPicPr>
          <p:cNvPr id="25" name="Obraz 24" descr="INSTR_4.pn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 rot="1067759">
            <a:off x="0" y="2970467"/>
            <a:ext cx="9144000" cy="917066"/>
          </a:xfrm>
          <a:prstGeom prst="rect">
            <a:avLst/>
          </a:prstGeom>
        </p:spPr>
      </p:pic>
      <p:pic>
        <p:nvPicPr>
          <p:cNvPr id="26" name="Obraz 25" descr="INSTR_5.pn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0" y="4797152"/>
            <a:ext cx="9144000" cy="894447"/>
          </a:xfrm>
          <a:prstGeom prst="rect">
            <a:avLst/>
          </a:prstGeom>
        </p:spPr>
      </p:pic>
      <p:pic>
        <p:nvPicPr>
          <p:cNvPr id="27" name="Obraz 26" descr="INSTR_6.pn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 rot="20534244">
            <a:off x="0" y="2834182"/>
            <a:ext cx="9144000" cy="1189635"/>
          </a:xfrm>
          <a:prstGeom prst="rect">
            <a:avLst/>
          </a:prstGeom>
        </p:spPr>
      </p:pic>
      <p:pic>
        <p:nvPicPr>
          <p:cNvPr id="28" name="Obraz 27" descr="INSTR_7.png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1547664" y="1340768"/>
            <a:ext cx="7596336" cy="3570813"/>
          </a:xfrm>
          <a:prstGeom prst="rect">
            <a:avLst/>
          </a:prstGeom>
        </p:spPr>
      </p:pic>
      <p:pic>
        <p:nvPicPr>
          <p:cNvPr id="29" name="Obraz 28" descr="INSTR_8.pn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 rot="1139829">
            <a:off x="366721" y="3366428"/>
            <a:ext cx="8665023" cy="2139512"/>
          </a:xfrm>
          <a:prstGeom prst="rect">
            <a:avLst/>
          </a:prstGeom>
        </p:spPr>
      </p:pic>
      <p:pic>
        <p:nvPicPr>
          <p:cNvPr id="30" name="Obraz 29" descr="INSTR_9.pn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 rot="20504601">
            <a:off x="0" y="2893512"/>
            <a:ext cx="9144000" cy="1070975"/>
          </a:xfrm>
          <a:prstGeom prst="rect">
            <a:avLst/>
          </a:prstGeom>
        </p:spPr>
      </p:pic>
      <p:pic>
        <p:nvPicPr>
          <p:cNvPr id="31" name="Obraz 30" descr="INSTR_10.png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0" y="5487206"/>
            <a:ext cx="9144000" cy="1370794"/>
          </a:xfrm>
          <a:prstGeom prst="rect">
            <a:avLst/>
          </a:prstGeom>
        </p:spPr>
      </p:pic>
      <p:pic>
        <p:nvPicPr>
          <p:cNvPr id="32" name="Obraz 31" descr="INSTR_11.png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0" y="2438400"/>
            <a:ext cx="9144000" cy="1981200"/>
          </a:xfrm>
          <a:prstGeom prst="rect">
            <a:avLst/>
          </a:prstGeom>
        </p:spPr>
      </p:pic>
      <p:pic>
        <p:nvPicPr>
          <p:cNvPr id="33" name="Obraz 32" descr="INSTR_12.png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 rot="1835124">
            <a:off x="204136" y="3696274"/>
            <a:ext cx="9144000" cy="615786"/>
          </a:xfrm>
          <a:prstGeom prst="rect">
            <a:avLst/>
          </a:prstGeom>
        </p:spPr>
      </p:pic>
      <p:pic>
        <p:nvPicPr>
          <p:cNvPr id="34" name="Obraz 33" descr="INSTR_13.png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 rot="19642024">
            <a:off x="-488023" y="3695812"/>
            <a:ext cx="8853110" cy="823120"/>
          </a:xfrm>
          <a:prstGeom prst="rect">
            <a:avLst/>
          </a:prstGeom>
        </p:spPr>
      </p:pic>
      <p:pic>
        <p:nvPicPr>
          <p:cNvPr id="35" name="Obraz 34" descr="INSTR_14.png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0" y="3071812"/>
            <a:ext cx="9144000" cy="714375"/>
          </a:xfrm>
          <a:prstGeom prst="rect">
            <a:avLst/>
          </a:prstGeom>
        </p:spPr>
      </p:pic>
      <p:pic>
        <p:nvPicPr>
          <p:cNvPr id="36" name="Obraz 35" descr="INSTR_15.png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 rot="3649712">
            <a:off x="3691504" y="3747603"/>
            <a:ext cx="5420482" cy="1000265"/>
          </a:xfrm>
          <a:prstGeom prst="rect">
            <a:avLst/>
          </a:prstGeom>
        </p:spPr>
      </p:pic>
      <p:pic>
        <p:nvPicPr>
          <p:cNvPr id="37" name="Obraz 36" descr="INSTR_16.png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0" y="2060848"/>
            <a:ext cx="9144000" cy="1099814"/>
          </a:xfrm>
          <a:prstGeom prst="rect">
            <a:avLst/>
          </a:prstGeom>
        </p:spPr>
      </p:pic>
      <p:pic>
        <p:nvPicPr>
          <p:cNvPr id="38" name="Obraz 37" descr="INSTR_17.png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 rot="631247">
            <a:off x="0" y="3017133"/>
            <a:ext cx="9144000" cy="823734"/>
          </a:xfrm>
          <a:prstGeom prst="rect">
            <a:avLst/>
          </a:prstGeom>
        </p:spPr>
      </p:pic>
      <p:pic>
        <p:nvPicPr>
          <p:cNvPr id="39" name="Obraz 38" descr="INSTR_18.png"/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 rot="20740509">
            <a:off x="395357" y="2581374"/>
            <a:ext cx="8584475" cy="2405792"/>
          </a:xfrm>
          <a:prstGeom prst="rect">
            <a:avLst/>
          </a:prstGeom>
        </p:spPr>
      </p:pic>
      <p:pic>
        <p:nvPicPr>
          <p:cNvPr id="40" name="Obraz 39" descr="INSTR_19.png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 rot="1081968">
            <a:off x="0" y="2718132"/>
            <a:ext cx="9144000" cy="1421735"/>
          </a:xfrm>
          <a:prstGeom prst="rect">
            <a:avLst/>
          </a:prstGeom>
        </p:spPr>
      </p:pic>
      <p:pic>
        <p:nvPicPr>
          <p:cNvPr id="41" name="Obraz 40" descr="INSTR_20.png"/>
          <p:cNvPicPr>
            <a:picLocks noChangeAspect="1"/>
          </p:cNvPicPr>
          <p:nvPr/>
        </p:nvPicPr>
        <p:blipFill>
          <a:blip r:embed="rId39" cstate="print"/>
          <a:stretch>
            <a:fillRect/>
          </a:stretch>
        </p:blipFill>
        <p:spPr>
          <a:xfrm>
            <a:off x="2771800" y="1844824"/>
            <a:ext cx="5624021" cy="3849490"/>
          </a:xfrm>
          <a:prstGeom prst="rect">
            <a:avLst/>
          </a:prstGeom>
        </p:spPr>
      </p:pic>
      <p:pic>
        <p:nvPicPr>
          <p:cNvPr id="42" name="Obraz 41" descr="INSTR_21.png"/>
          <p:cNvPicPr>
            <a:picLocks noChangeAspect="1"/>
          </p:cNvPicPr>
          <p:nvPr/>
        </p:nvPicPr>
        <p:blipFill>
          <a:blip r:embed="rId40" cstate="print"/>
          <a:stretch>
            <a:fillRect/>
          </a:stretch>
        </p:blipFill>
        <p:spPr>
          <a:xfrm>
            <a:off x="3779912" y="2906606"/>
            <a:ext cx="5364088" cy="3537689"/>
          </a:xfrm>
          <a:prstGeom prst="rect">
            <a:avLst/>
          </a:prstGeom>
        </p:spPr>
      </p:pic>
      <p:pic>
        <p:nvPicPr>
          <p:cNvPr id="43" name="Obraz 42" descr="INSTR_22.png"/>
          <p:cNvPicPr>
            <a:picLocks noChangeAspect="1"/>
          </p:cNvPicPr>
          <p:nvPr/>
        </p:nvPicPr>
        <p:blipFill>
          <a:blip r:embed="rId41" cstate="print"/>
          <a:stretch>
            <a:fillRect/>
          </a:stretch>
        </p:blipFill>
        <p:spPr>
          <a:xfrm rot="966729">
            <a:off x="1072864" y="2528712"/>
            <a:ext cx="6948264" cy="3270064"/>
          </a:xfrm>
          <a:prstGeom prst="rect">
            <a:avLst/>
          </a:prstGeom>
        </p:spPr>
      </p:pic>
      <p:pic>
        <p:nvPicPr>
          <p:cNvPr id="44" name="Obraz 43" descr="INSTR_23.png"/>
          <p:cNvPicPr>
            <a:picLocks noChangeAspect="1"/>
          </p:cNvPicPr>
          <p:nvPr/>
        </p:nvPicPr>
        <p:blipFill>
          <a:blip r:embed="rId42" cstate="print"/>
          <a:stretch>
            <a:fillRect/>
          </a:stretch>
        </p:blipFill>
        <p:spPr>
          <a:xfrm>
            <a:off x="755576" y="3203875"/>
            <a:ext cx="4675194" cy="3654125"/>
          </a:xfrm>
          <a:prstGeom prst="rect">
            <a:avLst/>
          </a:prstGeom>
        </p:spPr>
      </p:pic>
      <p:pic>
        <p:nvPicPr>
          <p:cNvPr id="45" name="Obraz 44" descr="INSTR_24.png"/>
          <p:cNvPicPr>
            <a:picLocks noChangeAspect="1"/>
          </p:cNvPicPr>
          <p:nvPr/>
        </p:nvPicPr>
        <p:blipFill>
          <a:blip r:embed="rId43" cstate="print"/>
          <a:stretch>
            <a:fillRect/>
          </a:stretch>
        </p:blipFill>
        <p:spPr>
          <a:xfrm rot="1132349">
            <a:off x="4017859" y="2250857"/>
            <a:ext cx="4435255" cy="3544078"/>
          </a:xfrm>
          <a:prstGeom prst="rect">
            <a:avLst/>
          </a:prstGeom>
        </p:spPr>
      </p:pic>
      <p:pic>
        <p:nvPicPr>
          <p:cNvPr id="46" name="Obraz 45" descr="INSTR_25.png"/>
          <p:cNvPicPr>
            <a:picLocks noChangeAspect="1"/>
          </p:cNvPicPr>
          <p:nvPr/>
        </p:nvPicPr>
        <p:blipFill>
          <a:blip r:embed="rId44" cstate="print"/>
          <a:stretch>
            <a:fillRect/>
          </a:stretch>
        </p:blipFill>
        <p:spPr>
          <a:xfrm>
            <a:off x="1187624" y="1412776"/>
            <a:ext cx="5203950" cy="4077072"/>
          </a:xfrm>
          <a:prstGeom prst="rect">
            <a:avLst/>
          </a:prstGeom>
        </p:spPr>
      </p:pic>
      <p:pic>
        <p:nvPicPr>
          <p:cNvPr id="47" name="Obraz 46" descr="INSTR_26.png"/>
          <p:cNvPicPr>
            <a:picLocks noChangeAspect="1"/>
          </p:cNvPicPr>
          <p:nvPr/>
        </p:nvPicPr>
        <p:blipFill>
          <a:blip r:embed="rId45" cstate="print"/>
          <a:stretch>
            <a:fillRect/>
          </a:stretch>
        </p:blipFill>
        <p:spPr>
          <a:xfrm rot="3712741">
            <a:off x="3020877" y="2762489"/>
            <a:ext cx="4444950" cy="2902656"/>
          </a:xfrm>
          <a:prstGeom prst="rect">
            <a:avLst/>
          </a:prstGeom>
        </p:spPr>
      </p:pic>
      <p:pic>
        <p:nvPicPr>
          <p:cNvPr id="48" name="Obraz 47" descr="INSTR_27.png"/>
          <p:cNvPicPr>
            <a:picLocks noChangeAspect="1"/>
          </p:cNvPicPr>
          <p:nvPr/>
        </p:nvPicPr>
        <p:blipFill>
          <a:blip r:embed="rId46" cstate="print"/>
          <a:stretch>
            <a:fillRect/>
          </a:stretch>
        </p:blipFill>
        <p:spPr>
          <a:xfrm>
            <a:off x="1403648" y="1802100"/>
            <a:ext cx="4680520" cy="3709584"/>
          </a:xfrm>
          <a:prstGeom prst="rect">
            <a:avLst/>
          </a:prstGeom>
        </p:spPr>
      </p:pic>
      <p:pic>
        <p:nvPicPr>
          <p:cNvPr id="49" name="Obraz 48" descr="INSTR_28.png"/>
          <p:cNvPicPr>
            <a:picLocks noChangeAspect="1"/>
          </p:cNvPicPr>
          <p:nvPr/>
        </p:nvPicPr>
        <p:blipFill>
          <a:blip r:embed="rId47" cstate="print"/>
          <a:stretch>
            <a:fillRect/>
          </a:stretch>
        </p:blipFill>
        <p:spPr>
          <a:xfrm rot="997084">
            <a:off x="4048378" y="2289748"/>
            <a:ext cx="4661453" cy="3717032"/>
          </a:xfrm>
          <a:prstGeom prst="rect">
            <a:avLst/>
          </a:prstGeom>
        </p:spPr>
      </p:pic>
      <p:pic>
        <p:nvPicPr>
          <p:cNvPr id="50" name="Obraz 49" descr="INSTR_29.png"/>
          <p:cNvPicPr>
            <a:picLocks noChangeAspect="1"/>
          </p:cNvPicPr>
          <p:nvPr/>
        </p:nvPicPr>
        <p:blipFill>
          <a:blip r:embed="rId48" cstate="print"/>
          <a:stretch>
            <a:fillRect/>
          </a:stretch>
        </p:blipFill>
        <p:spPr>
          <a:xfrm>
            <a:off x="1475656" y="1484784"/>
            <a:ext cx="5808409" cy="4635921"/>
          </a:xfrm>
          <a:prstGeom prst="rect">
            <a:avLst/>
          </a:prstGeom>
        </p:spPr>
      </p:pic>
      <p:pic>
        <p:nvPicPr>
          <p:cNvPr id="51" name="Obraz 50" descr="INSTR_30.png"/>
          <p:cNvPicPr>
            <a:picLocks noChangeAspect="1"/>
          </p:cNvPicPr>
          <p:nvPr/>
        </p:nvPicPr>
        <p:blipFill>
          <a:blip r:embed="rId49" cstate="print"/>
          <a:stretch>
            <a:fillRect/>
          </a:stretch>
        </p:blipFill>
        <p:spPr>
          <a:xfrm rot="5076221">
            <a:off x="1871699" y="2261099"/>
            <a:ext cx="4860032" cy="3626957"/>
          </a:xfrm>
          <a:prstGeom prst="rect">
            <a:avLst/>
          </a:prstGeom>
        </p:spPr>
      </p:pic>
      <p:pic>
        <p:nvPicPr>
          <p:cNvPr id="52" name="Obraz 51" descr="INSTR_31.png"/>
          <p:cNvPicPr>
            <a:picLocks noChangeAspect="1"/>
          </p:cNvPicPr>
          <p:nvPr/>
        </p:nvPicPr>
        <p:blipFill>
          <a:blip r:embed="rId50" cstate="print"/>
          <a:stretch>
            <a:fillRect/>
          </a:stretch>
        </p:blipFill>
        <p:spPr>
          <a:xfrm>
            <a:off x="4434982" y="3356992"/>
            <a:ext cx="4709018" cy="2474770"/>
          </a:xfrm>
          <a:prstGeom prst="rect">
            <a:avLst/>
          </a:prstGeom>
        </p:spPr>
      </p:pic>
      <p:pic>
        <p:nvPicPr>
          <p:cNvPr id="53" name="Obraz 52" descr="INSTR_32.png"/>
          <p:cNvPicPr>
            <a:picLocks noChangeAspect="1"/>
          </p:cNvPicPr>
          <p:nvPr/>
        </p:nvPicPr>
        <p:blipFill>
          <a:blip r:embed="rId51" cstate="print"/>
          <a:stretch>
            <a:fillRect/>
          </a:stretch>
        </p:blipFill>
        <p:spPr>
          <a:xfrm rot="21298023">
            <a:off x="3995936" y="2564904"/>
            <a:ext cx="4325613" cy="3372852"/>
          </a:xfrm>
          <a:prstGeom prst="rect">
            <a:avLst/>
          </a:prstGeom>
        </p:spPr>
      </p:pic>
      <p:pic>
        <p:nvPicPr>
          <p:cNvPr id="54" name="Obraz 53" descr="INSTR_33.png"/>
          <p:cNvPicPr>
            <a:picLocks noChangeAspect="1"/>
          </p:cNvPicPr>
          <p:nvPr/>
        </p:nvPicPr>
        <p:blipFill>
          <a:blip r:embed="rId52" cstate="print"/>
          <a:stretch>
            <a:fillRect/>
          </a:stretch>
        </p:blipFill>
        <p:spPr>
          <a:xfrm>
            <a:off x="899592" y="1628800"/>
            <a:ext cx="4485797" cy="3501008"/>
          </a:xfrm>
          <a:prstGeom prst="rect">
            <a:avLst/>
          </a:prstGeom>
        </p:spPr>
      </p:pic>
      <p:pic>
        <p:nvPicPr>
          <p:cNvPr id="55" name="Obraz 54" descr="INSTR_34.png"/>
          <p:cNvPicPr>
            <a:picLocks noChangeAspect="1"/>
          </p:cNvPicPr>
          <p:nvPr/>
        </p:nvPicPr>
        <p:blipFill>
          <a:blip r:embed="rId53" cstate="print"/>
          <a:stretch>
            <a:fillRect/>
          </a:stretch>
        </p:blipFill>
        <p:spPr>
          <a:xfrm rot="20230183">
            <a:off x="2498111" y="2442372"/>
            <a:ext cx="4599692" cy="3666917"/>
          </a:xfrm>
          <a:prstGeom prst="rect">
            <a:avLst/>
          </a:prstGeom>
        </p:spPr>
      </p:pic>
      <p:pic>
        <p:nvPicPr>
          <p:cNvPr id="56" name="Obraz 55" descr="INSTR_35.png"/>
          <p:cNvPicPr>
            <a:picLocks noChangeAspect="1"/>
          </p:cNvPicPr>
          <p:nvPr/>
        </p:nvPicPr>
        <p:blipFill>
          <a:blip r:embed="rId54" cstate="print"/>
          <a:stretch>
            <a:fillRect/>
          </a:stretch>
        </p:blipFill>
        <p:spPr>
          <a:xfrm>
            <a:off x="3995936" y="1484784"/>
            <a:ext cx="4536402" cy="3541429"/>
          </a:xfrm>
          <a:prstGeom prst="rect">
            <a:avLst/>
          </a:prstGeom>
        </p:spPr>
      </p:pic>
      <p:pic>
        <p:nvPicPr>
          <p:cNvPr id="57" name="Obraz 56" descr="INSTR_36.png"/>
          <p:cNvPicPr>
            <a:picLocks noChangeAspect="1"/>
          </p:cNvPicPr>
          <p:nvPr/>
        </p:nvPicPr>
        <p:blipFill>
          <a:blip r:embed="rId55" cstate="print"/>
          <a:stretch>
            <a:fillRect/>
          </a:stretch>
        </p:blipFill>
        <p:spPr>
          <a:xfrm rot="17715494">
            <a:off x="813397" y="2565839"/>
            <a:ext cx="4034748" cy="2844761"/>
          </a:xfrm>
          <a:prstGeom prst="rect">
            <a:avLst/>
          </a:prstGeom>
        </p:spPr>
      </p:pic>
      <p:pic>
        <p:nvPicPr>
          <p:cNvPr id="58" name="Obraz 57" descr="INSTR_37.png"/>
          <p:cNvPicPr>
            <a:picLocks noChangeAspect="1"/>
          </p:cNvPicPr>
          <p:nvPr/>
        </p:nvPicPr>
        <p:blipFill>
          <a:blip r:embed="rId56" cstate="print"/>
          <a:stretch>
            <a:fillRect/>
          </a:stretch>
        </p:blipFill>
        <p:spPr>
          <a:xfrm rot="187063">
            <a:off x="772077" y="3144218"/>
            <a:ext cx="5508104" cy="3404616"/>
          </a:xfrm>
          <a:prstGeom prst="rect">
            <a:avLst/>
          </a:prstGeom>
        </p:spPr>
      </p:pic>
      <p:pic>
        <p:nvPicPr>
          <p:cNvPr id="59" name="Obraz 58" descr="INSTR_38.png"/>
          <p:cNvPicPr>
            <a:picLocks noChangeAspect="1"/>
          </p:cNvPicPr>
          <p:nvPr/>
        </p:nvPicPr>
        <p:blipFill>
          <a:blip r:embed="rId57" cstate="print"/>
          <a:stretch>
            <a:fillRect/>
          </a:stretch>
        </p:blipFill>
        <p:spPr>
          <a:xfrm rot="379207">
            <a:off x="1558297" y="3498065"/>
            <a:ext cx="5076056" cy="3089931"/>
          </a:xfrm>
          <a:prstGeom prst="rect">
            <a:avLst/>
          </a:prstGeom>
        </p:spPr>
      </p:pic>
      <p:pic>
        <p:nvPicPr>
          <p:cNvPr id="60" name="Obraz 59" descr="INSTR_39.png"/>
          <p:cNvPicPr>
            <a:picLocks noChangeAspect="1"/>
          </p:cNvPicPr>
          <p:nvPr/>
        </p:nvPicPr>
        <p:blipFill>
          <a:blip r:embed="rId58" cstate="print"/>
          <a:stretch>
            <a:fillRect/>
          </a:stretch>
        </p:blipFill>
        <p:spPr>
          <a:xfrm>
            <a:off x="3779912" y="2852936"/>
            <a:ext cx="5140723" cy="2603538"/>
          </a:xfrm>
          <a:prstGeom prst="rect">
            <a:avLst/>
          </a:prstGeom>
        </p:spPr>
      </p:pic>
      <p:pic>
        <p:nvPicPr>
          <p:cNvPr id="61" name="Obraz 60" descr="INSTR_40.png"/>
          <p:cNvPicPr>
            <a:picLocks noChangeAspect="1"/>
          </p:cNvPicPr>
          <p:nvPr/>
        </p:nvPicPr>
        <p:blipFill>
          <a:blip r:embed="rId59" cstate="print"/>
          <a:stretch>
            <a:fillRect/>
          </a:stretch>
        </p:blipFill>
        <p:spPr>
          <a:xfrm rot="19673404">
            <a:off x="511616" y="2524034"/>
            <a:ext cx="4572000" cy="3240764"/>
          </a:xfrm>
          <a:prstGeom prst="rect">
            <a:avLst/>
          </a:prstGeom>
        </p:spPr>
      </p:pic>
      <p:pic>
        <p:nvPicPr>
          <p:cNvPr id="62" name="Obraz 61" descr="INSTR_41.png"/>
          <p:cNvPicPr>
            <a:picLocks noChangeAspect="1"/>
          </p:cNvPicPr>
          <p:nvPr/>
        </p:nvPicPr>
        <p:blipFill>
          <a:blip r:embed="rId60" cstate="print"/>
          <a:stretch>
            <a:fillRect/>
          </a:stretch>
        </p:blipFill>
        <p:spPr>
          <a:xfrm>
            <a:off x="5508104" y="4045400"/>
            <a:ext cx="3635896" cy="2394145"/>
          </a:xfrm>
          <a:prstGeom prst="rect">
            <a:avLst/>
          </a:prstGeom>
        </p:spPr>
      </p:pic>
      <p:pic>
        <p:nvPicPr>
          <p:cNvPr id="63" name="Obraz 62" descr="INSTR_42.png"/>
          <p:cNvPicPr>
            <a:picLocks noChangeAspect="1"/>
          </p:cNvPicPr>
          <p:nvPr/>
        </p:nvPicPr>
        <p:blipFill>
          <a:blip r:embed="rId61" cstate="print"/>
          <a:stretch>
            <a:fillRect/>
          </a:stretch>
        </p:blipFill>
        <p:spPr>
          <a:xfrm rot="20087649">
            <a:off x="2858667" y="2513385"/>
            <a:ext cx="5508104" cy="3330291"/>
          </a:xfrm>
          <a:prstGeom prst="rect">
            <a:avLst/>
          </a:prstGeom>
        </p:spPr>
      </p:pic>
      <p:pic>
        <p:nvPicPr>
          <p:cNvPr id="64" name="Obraz 63" descr="INSTR_43.png"/>
          <p:cNvPicPr>
            <a:picLocks noChangeAspect="1"/>
          </p:cNvPicPr>
          <p:nvPr/>
        </p:nvPicPr>
        <p:blipFill>
          <a:blip r:embed="rId62" cstate="print"/>
          <a:stretch>
            <a:fillRect/>
          </a:stretch>
        </p:blipFill>
        <p:spPr>
          <a:xfrm>
            <a:off x="3059832" y="1700808"/>
            <a:ext cx="4646849" cy="5138516"/>
          </a:xfrm>
          <a:prstGeom prst="rect">
            <a:avLst/>
          </a:prstGeom>
        </p:spPr>
      </p:pic>
      <p:pic>
        <p:nvPicPr>
          <p:cNvPr id="65" name="Obraz 64" descr="INSTR_44.png"/>
          <p:cNvPicPr>
            <a:picLocks noChangeAspect="1"/>
          </p:cNvPicPr>
          <p:nvPr/>
        </p:nvPicPr>
        <p:blipFill>
          <a:blip r:embed="rId63" cstate="print"/>
          <a:stretch>
            <a:fillRect/>
          </a:stretch>
        </p:blipFill>
        <p:spPr>
          <a:xfrm rot="2712681">
            <a:off x="182937" y="2770861"/>
            <a:ext cx="4644008" cy="2449178"/>
          </a:xfrm>
          <a:prstGeom prst="rect">
            <a:avLst/>
          </a:prstGeom>
        </p:spPr>
      </p:pic>
      <p:pic>
        <p:nvPicPr>
          <p:cNvPr id="66" name="Obraz 65" descr="INSTR_45.png"/>
          <p:cNvPicPr>
            <a:picLocks noChangeAspect="1"/>
          </p:cNvPicPr>
          <p:nvPr/>
        </p:nvPicPr>
        <p:blipFill>
          <a:blip r:embed="rId64" cstate="print"/>
          <a:stretch>
            <a:fillRect/>
          </a:stretch>
        </p:blipFill>
        <p:spPr>
          <a:xfrm>
            <a:off x="0" y="1412224"/>
            <a:ext cx="9144000" cy="4033552"/>
          </a:xfrm>
          <a:prstGeom prst="rect">
            <a:avLst/>
          </a:prstGeom>
        </p:spPr>
      </p:pic>
      <p:pic>
        <p:nvPicPr>
          <p:cNvPr id="67" name="Obraz 66" descr="SCH_1.png"/>
          <p:cNvPicPr>
            <a:picLocks noChangeAspect="1"/>
          </p:cNvPicPr>
          <p:nvPr/>
        </p:nvPicPr>
        <p:blipFill>
          <a:blip r:embed="rId65" cstate="print"/>
          <a:stretch>
            <a:fillRect/>
          </a:stretch>
        </p:blipFill>
        <p:spPr>
          <a:xfrm>
            <a:off x="2555776" y="2209537"/>
            <a:ext cx="6588224" cy="3984724"/>
          </a:xfrm>
          <a:prstGeom prst="rect">
            <a:avLst/>
          </a:prstGeom>
        </p:spPr>
      </p:pic>
      <p:pic>
        <p:nvPicPr>
          <p:cNvPr id="68" name="Obraz 67" descr="SCH_2.png"/>
          <p:cNvPicPr>
            <a:picLocks noChangeAspect="1"/>
          </p:cNvPicPr>
          <p:nvPr/>
        </p:nvPicPr>
        <p:blipFill>
          <a:blip r:embed="rId66" cstate="print"/>
          <a:stretch>
            <a:fillRect/>
          </a:stretch>
        </p:blipFill>
        <p:spPr>
          <a:xfrm rot="21220005">
            <a:off x="2267744" y="1700808"/>
            <a:ext cx="6012160" cy="3050049"/>
          </a:xfrm>
          <a:prstGeom prst="rect">
            <a:avLst/>
          </a:prstGeom>
        </p:spPr>
      </p:pic>
      <p:pic>
        <p:nvPicPr>
          <p:cNvPr id="69" name="Obraz 68" descr="SCH_3.png"/>
          <p:cNvPicPr>
            <a:picLocks noChangeAspect="1"/>
          </p:cNvPicPr>
          <p:nvPr/>
        </p:nvPicPr>
        <p:blipFill>
          <a:blip r:embed="rId67" cstate="print"/>
          <a:stretch>
            <a:fillRect/>
          </a:stretch>
        </p:blipFill>
        <p:spPr>
          <a:xfrm>
            <a:off x="1187624" y="1916832"/>
            <a:ext cx="5133213" cy="3293154"/>
          </a:xfrm>
          <a:prstGeom prst="rect">
            <a:avLst/>
          </a:prstGeom>
        </p:spPr>
      </p:pic>
      <p:pic>
        <p:nvPicPr>
          <p:cNvPr id="70" name="Obraz 69" descr="SCH_4.png"/>
          <p:cNvPicPr>
            <a:picLocks noChangeAspect="1"/>
          </p:cNvPicPr>
          <p:nvPr/>
        </p:nvPicPr>
        <p:blipFill>
          <a:blip r:embed="rId68" cstate="print"/>
          <a:stretch>
            <a:fillRect/>
          </a:stretch>
        </p:blipFill>
        <p:spPr>
          <a:xfrm rot="1607103">
            <a:off x="1532646" y="2602817"/>
            <a:ext cx="5975342" cy="2914128"/>
          </a:xfrm>
          <a:prstGeom prst="rect">
            <a:avLst/>
          </a:prstGeom>
        </p:spPr>
      </p:pic>
      <p:pic>
        <p:nvPicPr>
          <p:cNvPr id="71" name="Obraz 70" descr="SCH_5.png"/>
          <p:cNvPicPr>
            <a:picLocks noChangeAspect="1"/>
          </p:cNvPicPr>
          <p:nvPr/>
        </p:nvPicPr>
        <p:blipFill>
          <a:blip r:embed="rId69" cstate="print"/>
          <a:stretch>
            <a:fillRect/>
          </a:stretch>
        </p:blipFill>
        <p:spPr>
          <a:xfrm>
            <a:off x="5864419" y="2132856"/>
            <a:ext cx="3279581" cy="4299451"/>
          </a:xfrm>
          <a:prstGeom prst="rect">
            <a:avLst/>
          </a:prstGeom>
        </p:spPr>
      </p:pic>
      <p:pic>
        <p:nvPicPr>
          <p:cNvPr id="72" name="Obraz 71" descr="SCH_6.png"/>
          <p:cNvPicPr>
            <a:picLocks noChangeAspect="1"/>
          </p:cNvPicPr>
          <p:nvPr/>
        </p:nvPicPr>
        <p:blipFill>
          <a:blip r:embed="rId70" cstate="print"/>
          <a:stretch>
            <a:fillRect/>
          </a:stretch>
        </p:blipFill>
        <p:spPr>
          <a:xfrm>
            <a:off x="2555776" y="1772816"/>
            <a:ext cx="3160945" cy="4152362"/>
          </a:xfrm>
          <a:prstGeom prst="rect">
            <a:avLst/>
          </a:prstGeom>
        </p:spPr>
      </p:pic>
      <p:pic>
        <p:nvPicPr>
          <p:cNvPr id="73" name="Obraz 72" descr="SCH_7.png"/>
          <p:cNvPicPr>
            <a:picLocks noChangeAspect="1"/>
          </p:cNvPicPr>
          <p:nvPr/>
        </p:nvPicPr>
        <p:blipFill>
          <a:blip r:embed="rId71" cstate="print"/>
          <a:stretch>
            <a:fillRect/>
          </a:stretch>
        </p:blipFill>
        <p:spPr>
          <a:xfrm rot="19674788">
            <a:off x="1096976" y="2067055"/>
            <a:ext cx="3092231" cy="40723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MMX_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554428">
            <a:off x="4828096" y="1913177"/>
            <a:ext cx="3263653" cy="4230332"/>
          </a:xfrm>
          <a:prstGeom prst="rect">
            <a:avLst/>
          </a:prstGeom>
        </p:spPr>
      </p:pic>
      <p:pic>
        <p:nvPicPr>
          <p:cNvPr id="3" name="Obraz 2" descr="MM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556792"/>
            <a:ext cx="4534215" cy="3429000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179512" y="-171400"/>
            <a:ext cx="8839535" cy="169277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NOWY CEL</a:t>
            </a:r>
          </a:p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KOMPUTER NA UKŁADACH TTL</a:t>
            </a:r>
            <a:endParaRPr lang="pl-PL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Obraz 4" descr="MMX_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96490" y="2060848"/>
            <a:ext cx="2667703" cy="3456384"/>
          </a:xfrm>
          <a:prstGeom prst="rect">
            <a:avLst/>
          </a:prstGeom>
        </p:spPr>
      </p:pic>
      <p:pic>
        <p:nvPicPr>
          <p:cNvPr id="6" name="Obraz 5" descr="MMX_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9885110">
            <a:off x="4347854" y="1844824"/>
            <a:ext cx="3449411" cy="4464496"/>
          </a:xfrm>
          <a:prstGeom prst="rect">
            <a:avLst/>
          </a:prstGeom>
        </p:spPr>
      </p:pic>
      <p:pic>
        <p:nvPicPr>
          <p:cNvPr id="8" name="Obraz 7" descr="MMX_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59832" y="2348880"/>
            <a:ext cx="3377212" cy="4365104"/>
          </a:xfrm>
          <a:prstGeom prst="rect">
            <a:avLst/>
          </a:prstGeom>
        </p:spPr>
      </p:pic>
      <p:pic>
        <p:nvPicPr>
          <p:cNvPr id="9" name="Obraz 8" descr="MMX_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3238957">
            <a:off x="4316302" y="1804079"/>
            <a:ext cx="3375509" cy="4378044"/>
          </a:xfrm>
          <a:prstGeom prst="rect">
            <a:avLst/>
          </a:prstGeom>
        </p:spPr>
      </p:pic>
      <p:pic>
        <p:nvPicPr>
          <p:cNvPr id="10" name="Obraz 9" descr="MMX_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4203846">
            <a:off x="4759091" y="2066640"/>
            <a:ext cx="3429314" cy="4437112"/>
          </a:xfrm>
          <a:prstGeom prst="rect">
            <a:avLst/>
          </a:prstGeom>
        </p:spPr>
      </p:pic>
      <p:pic>
        <p:nvPicPr>
          <p:cNvPr id="11" name="Obraz 10" descr="MMX_7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220072" y="1484784"/>
            <a:ext cx="3712622" cy="4797152"/>
          </a:xfrm>
          <a:prstGeom prst="rect">
            <a:avLst/>
          </a:prstGeom>
        </p:spPr>
      </p:pic>
      <p:pic>
        <p:nvPicPr>
          <p:cNvPr id="12" name="Obraz 11" descr="MMX_8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19627716">
            <a:off x="4752710" y="1997632"/>
            <a:ext cx="3328888" cy="4301322"/>
          </a:xfrm>
          <a:prstGeom prst="rect">
            <a:avLst/>
          </a:prstGeom>
        </p:spPr>
      </p:pic>
      <p:pic>
        <p:nvPicPr>
          <p:cNvPr id="13" name="Obraz 12" descr="MMX_9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076056" y="1484784"/>
            <a:ext cx="2981880" cy="3861048"/>
          </a:xfrm>
          <a:prstGeom prst="rect">
            <a:avLst/>
          </a:prstGeom>
        </p:spPr>
      </p:pic>
      <p:pic>
        <p:nvPicPr>
          <p:cNvPr id="14" name="Obraz 13" descr="INTEL_0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347864" y="1556792"/>
            <a:ext cx="3254495" cy="4221088"/>
          </a:xfrm>
          <a:prstGeom prst="rect">
            <a:avLst/>
          </a:prstGeom>
        </p:spPr>
      </p:pic>
      <p:pic>
        <p:nvPicPr>
          <p:cNvPr id="15" name="Obraz 14" descr="INTEL_1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2294294">
            <a:off x="3563889" y="2178166"/>
            <a:ext cx="3168352" cy="4103770"/>
          </a:xfrm>
          <a:prstGeom prst="rect">
            <a:avLst/>
          </a:prstGeom>
        </p:spPr>
      </p:pic>
      <p:pic>
        <p:nvPicPr>
          <p:cNvPr id="16" name="Obraz 15" descr="INTEL_2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19737257">
            <a:off x="2690831" y="2082910"/>
            <a:ext cx="3271028" cy="4234933"/>
          </a:xfrm>
          <a:prstGeom prst="rect">
            <a:avLst/>
          </a:prstGeom>
        </p:spPr>
      </p:pic>
      <p:pic>
        <p:nvPicPr>
          <p:cNvPr id="17" name="Obraz 16" descr="INTEL_3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716016" y="1844824"/>
            <a:ext cx="3206702" cy="4149080"/>
          </a:xfrm>
          <a:prstGeom prst="rect">
            <a:avLst/>
          </a:prstGeom>
        </p:spPr>
      </p:pic>
      <p:pic>
        <p:nvPicPr>
          <p:cNvPr id="18" name="Obraz 17" descr="INTEL_4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419872" y="1556792"/>
            <a:ext cx="3707578" cy="4797152"/>
          </a:xfrm>
          <a:prstGeom prst="rect">
            <a:avLst/>
          </a:prstGeom>
        </p:spPr>
      </p:pic>
      <p:pic>
        <p:nvPicPr>
          <p:cNvPr id="19" name="Obraz 18" descr="INTEL_5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 rot="4130694">
            <a:off x="4880621" y="2238755"/>
            <a:ext cx="3323542" cy="4293096"/>
          </a:xfrm>
          <a:prstGeom prst="rect">
            <a:avLst/>
          </a:prstGeom>
        </p:spPr>
      </p:pic>
      <p:pic>
        <p:nvPicPr>
          <p:cNvPr id="21" name="Obraz 20" descr="FPU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403648" y="2276872"/>
            <a:ext cx="3223916" cy="4415148"/>
          </a:xfrm>
          <a:prstGeom prst="rect">
            <a:avLst/>
          </a:prstGeom>
        </p:spPr>
      </p:pic>
      <p:pic>
        <p:nvPicPr>
          <p:cNvPr id="20" name="Obraz 19" descr="INSTR_0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 rot="20817963">
            <a:off x="3295134" y="2295066"/>
            <a:ext cx="2553732" cy="2267867"/>
          </a:xfrm>
          <a:prstGeom prst="rect">
            <a:avLst/>
          </a:prstGeom>
        </p:spPr>
      </p:pic>
      <p:pic>
        <p:nvPicPr>
          <p:cNvPr id="22" name="Obraz 21" descr="INSTR_1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051720" y="2564904"/>
            <a:ext cx="6732240" cy="2472899"/>
          </a:xfrm>
          <a:prstGeom prst="rect">
            <a:avLst/>
          </a:prstGeom>
        </p:spPr>
      </p:pic>
      <p:pic>
        <p:nvPicPr>
          <p:cNvPr id="23" name="Obraz 22" descr="INSTR_2.pn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 rot="20743045">
            <a:off x="842467" y="3163580"/>
            <a:ext cx="6948264" cy="2742474"/>
          </a:xfrm>
          <a:prstGeom prst="rect">
            <a:avLst/>
          </a:prstGeom>
        </p:spPr>
      </p:pic>
      <p:pic>
        <p:nvPicPr>
          <p:cNvPr id="24" name="Obraz 23" descr="INSTR_3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0" y="2595033"/>
            <a:ext cx="9144000" cy="1667933"/>
          </a:xfrm>
          <a:prstGeom prst="rect">
            <a:avLst/>
          </a:prstGeom>
        </p:spPr>
      </p:pic>
      <p:pic>
        <p:nvPicPr>
          <p:cNvPr id="25" name="Obraz 24" descr="INSTR_4.pn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 rot="1067759">
            <a:off x="0" y="2970467"/>
            <a:ext cx="9144000" cy="917066"/>
          </a:xfrm>
          <a:prstGeom prst="rect">
            <a:avLst/>
          </a:prstGeom>
        </p:spPr>
      </p:pic>
      <p:pic>
        <p:nvPicPr>
          <p:cNvPr id="26" name="Obraz 25" descr="INSTR_5.pn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0" y="4797152"/>
            <a:ext cx="9144000" cy="894447"/>
          </a:xfrm>
          <a:prstGeom prst="rect">
            <a:avLst/>
          </a:prstGeom>
        </p:spPr>
      </p:pic>
      <p:pic>
        <p:nvPicPr>
          <p:cNvPr id="27" name="Obraz 26" descr="INSTR_6.pn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 rot="20534244">
            <a:off x="0" y="2834182"/>
            <a:ext cx="9144000" cy="1189635"/>
          </a:xfrm>
          <a:prstGeom prst="rect">
            <a:avLst/>
          </a:prstGeom>
        </p:spPr>
      </p:pic>
      <p:pic>
        <p:nvPicPr>
          <p:cNvPr id="28" name="Obraz 27" descr="INSTR_7.png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1547664" y="1340768"/>
            <a:ext cx="7596336" cy="3570813"/>
          </a:xfrm>
          <a:prstGeom prst="rect">
            <a:avLst/>
          </a:prstGeom>
        </p:spPr>
      </p:pic>
      <p:pic>
        <p:nvPicPr>
          <p:cNvPr id="29" name="Obraz 28" descr="INSTR_8.pn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 rot="1139829">
            <a:off x="366721" y="3366428"/>
            <a:ext cx="8665023" cy="2139512"/>
          </a:xfrm>
          <a:prstGeom prst="rect">
            <a:avLst/>
          </a:prstGeom>
        </p:spPr>
      </p:pic>
      <p:pic>
        <p:nvPicPr>
          <p:cNvPr id="30" name="Obraz 29" descr="INSTR_9.pn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 rot="20504601">
            <a:off x="0" y="2893512"/>
            <a:ext cx="9144000" cy="1070975"/>
          </a:xfrm>
          <a:prstGeom prst="rect">
            <a:avLst/>
          </a:prstGeom>
        </p:spPr>
      </p:pic>
      <p:pic>
        <p:nvPicPr>
          <p:cNvPr id="31" name="Obraz 30" descr="INSTR_10.png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0" y="5487206"/>
            <a:ext cx="9144000" cy="1370794"/>
          </a:xfrm>
          <a:prstGeom prst="rect">
            <a:avLst/>
          </a:prstGeom>
        </p:spPr>
      </p:pic>
      <p:pic>
        <p:nvPicPr>
          <p:cNvPr id="32" name="Obraz 31" descr="INSTR_11.png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0" y="2438400"/>
            <a:ext cx="9144000" cy="1981200"/>
          </a:xfrm>
          <a:prstGeom prst="rect">
            <a:avLst/>
          </a:prstGeom>
        </p:spPr>
      </p:pic>
      <p:pic>
        <p:nvPicPr>
          <p:cNvPr id="33" name="Obraz 32" descr="INSTR_12.png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 rot="1835124">
            <a:off x="204136" y="3696274"/>
            <a:ext cx="9144000" cy="615786"/>
          </a:xfrm>
          <a:prstGeom prst="rect">
            <a:avLst/>
          </a:prstGeom>
        </p:spPr>
      </p:pic>
      <p:pic>
        <p:nvPicPr>
          <p:cNvPr id="34" name="Obraz 33" descr="INSTR_13.png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 rot="19642024">
            <a:off x="-488023" y="3695812"/>
            <a:ext cx="8853110" cy="823120"/>
          </a:xfrm>
          <a:prstGeom prst="rect">
            <a:avLst/>
          </a:prstGeom>
        </p:spPr>
      </p:pic>
      <p:pic>
        <p:nvPicPr>
          <p:cNvPr id="35" name="Obraz 34" descr="INSTR_14.png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0" y="3071812"/>
            <a:ext cx="9144000" cy="714375"/>
          </a:xfrm>
          <a:prstGeom prst="rect">
            <a:avLst/>
          </a:prstGeom>
        </p:spPr>
      </p:pic>
      <p:pic>
        <p:nvPicPr>
          <p:cNvPr id="36" name="Obraz 35" descr="INSTR_15.png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 rot="3649712">
            <a:off x="3691504" y="3747603"/>
            <a:ext cx="5420482" cy="1000265"/>
          </a:xfrm>
          <a:prstGeom prst="rect">
            <a:avLst/>
          </a:prstGeom>
        </p:spPr>
      </p:pic>
      <p:pic>
        <p:nvPicPr>
          <p:cNvPr id="37" name="Obraz 36" descr="INSTR_16.png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0" y="2060848"/>
            <a:ext cx="9144000" cy="1099814"/>
          </a:xfrm>
          <a:prstGeom prst="rect">
            <a:avLst/>
          </a:prstGeom>
        </p:spPr>
      </p:pic>
      <p:pic>
        <p:nvPicPr>
          <p:cNvPr id="38" name="Obraz 37" descr="INSTR_17.png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 rot="631247">
            <a:off x="0" y="3017133"/>
            <a:ext cx="9144000" cy="823734"/>
          </a:xfrm>
          <a:prstGeom prst="rect">
            <a:avLst/>
          </a:prstGeom>
        </p:spPr>
      </p:pic>
      <p:pic>
        <p:nvPicPr>
          <p:cNvPr id="39" name="Obraz 38" descr="INSTR_18.png"/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 rot="20740509">
            <a:off x="395357" y="2581374"/>
            <a:ext cx="8584475" cy="2405792"/>
          </a:xfrm>
          <a:prstGeom prst="rect">
            <a:avLst/>
          </a:prstGeom>
        </p:spPr>
      </p:pic>
      <p:pic>
        <p:nvPicPr>
          <p:cNvPr id="40" name="Obraz 39" descr="INSTR_19.png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 rot="1081968">
            <a:off x="0" y="2718132"/>
            <a:ext cx="9144000" cy="1421735"/>
          </a:xfrm>
          <a:prstGeom prst="rect">
            <a:avLst/>
          </a:prstGeom>
        </p:spPr>
      </p:pic>
      <p:pic>
        <p:nvPicPr>
          <p:cNvPr id="41" name="Obraz 40" descr="INSTR_20.png"/>
          <p:cNvPicPr>
            <a:picLocks noChangeAspect="1"/>
          </p:cNvPicPr>
          <p:nvPr/>
        </p:nvPicPr>
        <p:blipFill>
          <a:blip r:embed="rId39" cstate="print"/>
          <a:stretch>
            <a:fillRect/>
          </a:stretch>
        </p:blipFill>
        <p:spPr>
          <a:xfrm>
            <a:off x="2771800" y="1844824"/>
            <a:ext cx="5624021" cy="3849490"/>
          </a:xfrm>
          <a:prstGeom prst="rect">
            <a:avLst/>
          </a:prstGeom>
        </p:spPr>
      </p:pic>
      <p:pic>
        <p:nvPicPr>
          <p:cNvPr id="42" name="Obraz 41" descr="INSTR_21.png"/>
          <p:cNvPicPr>
            <a:picLocks noChangeAspect="1"/>
          </p:cNvPicPr>
          <p:nvPr/>
        </p:nvPicPr>
        <p:blipFill>
          <a:blip r:embed="rId40" cstate="print"/>
          <a:stretch>
            <a:fillRect/>
          </a:stretch>
        </p:blipFill>
        <p:spPr>
          <a:xfrm>
            <a:off x="3779912" y="2906606"/>
            <a:ext cx="5364088" cy="3537689"/>
          </a:xfrm>
          <a:prstGeom prst="rect">
            <a:avLst/>
          </a:prstGeom>
        </p:spPr>
      </p:pic>
      <p:pic>
        <p:nvPicPr>
          <p:cNvPr id="43" name="Obraz 42" descr="INSTR_22.png"/>
          <p:cNvPicPr>
            <a:picLocks noChangeAspect="1"/>
          </p:cNvPicPr>
          <p:nvPr/>
        </p:nvPicPr>
        <p:blipFill>
          <a:blip r:embed="rId41" cstate="print"/>
          <a:stretch>
            <a:fillRect/>
          </a:stretch>
        </p:blipFill>
        <p:spPr>
          <a:xfrm rot="966729">
            <a:off x="1072864" y="2528712"/>
            <a:ext cx="6948264" cy="3270064"/>
          </a:xfrm>
          <a:prstGeom prst="rect">
            <a:avLst/>
          </a:prstGeom>
        </p:spPr>
      </p:pic>
      <p:pic>
        <p:nvPicPr>
          <p:cNvPr id="44" name="Obraz 43" descr="INSTR_23.png"/>
          <p:cNvPicPr>
            <a:picLocks noChangeAspect="1"/>
          </p:cNvPicPr>
          <p:nvPr/>
        </p:nvPicPr>
        <p:blipFill>
          <a:blip r:embed="rId42" cstate="print"/>
          <a:stretch>
            <a:fillRect/>
          </a:stretch>
        </p:blipFill>
        <p:spPr>
          <a:xfrm>
            <a:off x="755576" y="3203875"/>
            <a:ext cx="4675194" cy="3654125"/>
          </a:xfrm>
          <a:prstGeom prst="rect">
            <a:avLst/>
          </a:prstGeom>
        </p:spPr>
      </p:pic>
      <p:pic>
        <p:nvPicPr>
          <p:cNvPr id="45" name="Obraz 44" descr="INSTR_24.png"/>
          <p:cNvPicPr>
            <a:picLocks noChangeAspect="1"/>
          </p:cNvPicPr>
          <p:nvPr/>
        </p:nvPicPr>
        <p:blipFill>
          <a:blip r:embed="rId43" cstate="print"/>
          <a:stretch>
            <a:fillRect/>
          </a:stretch>
        </p:blipFill>
        <p:spPr>
          <a:xfrm rot="1132349">
            <a:off x="4017859" y="2250857"/>
            <a:ext cx="4435255" cy="3544078"/>
          </a:xfrm>
          <a:prstGeom prst="rect">
            <a:avLst/>
          </a:prstGeom>
        </p:spPr>
      </p:pic>
      <p:pic>
        <p:nvPicPr>
          <p:cNvPr id="46" name="Obraz 45" descr="INSTR_25.png"/>
          <p:cNvPicPr>
            <a:picLocks noChangeAspect="1"/>
          </p:cNvPicPr>
          <p:nvPr/>
        </p:nvPicPr>
        <p:blipFill>
          <a:blip r:embed="rId44" cstate="print"/>
          <a:stretch>
            <a:fillRect/>
          </a:stretch>
        </p:blipFill>
        <p:spPr>
          <a:xfrm>
            <a:off x="1187624" y="1412776"/>
            <a:ext cx="5203950" cy="4077072"/>
          </a:xfrm>
          <a:prstGeom prst="rect">
            <a:avLst/>
          </a:prstGeom>
        </p:spPr>
      </p:pic>
      <p:pic>
        <p:nvPicPr>
          <p:cNvPr id="47" name="Obraz 46" descr="INSTR_26.png"/>
          <p:cNvPicPr>
            <a:picLocks noChangeAspect="1"/>
          </p:cNvPicPr>
          <p:nvPr/>
        </p:nvPicPr>
        <p:blipFill>
          <a:blip r:embed="rId45" cstate="print"/>
          <a:stretch>
            <a:fillRect/>
          </a:stretch>
        </p:blipFill>
        <p:spPr>
          <a:xfrm rot="3712741">
            <a:off x="3020877" y="2762489"/>
            <a:ext cx="4444950" cy="2902656"/>
          </a:xfrm>
          <a:prstGeom prst="rect">
            <a:avLst/>
          </a:prstGeom>
        </p:spPr>
      </p:pic>
      <p:pic>
        <p:nvPicPr>
          <p:cNvPr id="48" name="Obraz 47" descr="INSTR_27.png"/>
          <p:cNvPicPr>
            <a:picLocks noChangeAspect="1"/>
          </p:cNvPicPr>
          <p:nvPr/>
        </p:nvPicPr>
        <p:blipFill>
          <a:blip r:embed="rId46" cstate="print"/>
          <a:stretch>
            <a:fillRect/>
          </a:stretch>
        </p:blipFill>
        <p:spPr>
          <a:xfrm>
            <a:off x="1403648" y="1802100"/>
            <a:ext cx="4680520" cy="3709584"/>
          </a:xfrm>
          <a:prstGeom prst="rect">
            <a:avLst/>
          </a:prstGeom>
        </p:spPr>
      </p:pic>
      <p:pic>
        <p:nvPicPr>
          <p:cNvPr id="49" name="Obraz 48" descr="INSTR_28.png"/>
          <p:cNvPicPr>
            <a:picLocks noChangeAspect="1"/>
          </p:cNvPicPr>
          <p:nvPr/>
        </p:nvPicPr>
        <p:blipFill>
          <a:blip r:embed="rId47" cstate="print"/>
          <a:stretch>
            <a:fillRect/>
          </a:stretch>
        </p:blipFill>
        <p:spPr>
          <a:xfrm rot="997084">
            <a:off x="4048378" y="2289748"/>
            <a:ext cx="4661453" cy="3717032"/>
          </a:xfrm>
          <a:prstGeom prst="rect">
            <a:avLst/>
          </a:prstGeom>
        </p:spPr>
      </p:pic>
      <p:pic>
        <p:nvPicPr>
          <p:cNvPr id="50" name="Obraz 49" descr="INSTR_29.png"/>
          <p:cNvPicPr>
            <a:picLocks noChangeAspect="1"/>
          </p:cNvPicPr>
          <p:nvPr/>
        </p:nvPicPr>
        <p:blipFill>
          <a:blip r:embed="rId48" cstate="print"/>
          <a:stretch>
            <a:fillRect/>
          </a:stretch>
        </p:blipFill>
        <p:spPr>
          <a:xfrm>
            <a:off x="1475656" y="1484784"/>
            <a:ext cx="5808409" cy="4635921"/>
          </a:xfrm>
          <a:prstGeom prst="rect">
            <a:avLst/>
          </a:prstGeom>
        </p:spPr>
      </p:pic>
      <p:pic>
        <p:nvPicPr>
          <p:cNvPr id="51" name="Obraz 50" descr="INSTR_30.png"/>
          <p:cNvPicPr>
            <a:picLocks noChangeAspect="1"/>
          </p:cNvPicPr>
          <p:nvPr/>
        </p:nvPicPr>
        <p:blipFill>
          <a:blip r:embed="rId49" cstate="print"/>
          <a:stretch>
            <a:fillRect/>
          </a:stretch>
        </p:blipFill>
        <p:spPr>
          <a:xfrm rot="5076221">
            <a:off x="1871699" y="2261099"/>
            <a:ext cx="4860032" cy="3626957"/>
          </a:xfrm>
          <a:prstGeom prst="rect">
            <a:avLst/>
          </a:prstGeom>
        </p:spPr>
      </p:pic>
      <p:pic>
        <p:nvPicPr>
          <p:cNvPr id="52" name="Obraz 51" descr="INSTR_31.png"/>
          <p:cNvPicPr>
            <a:picLocks noChangeAspect="1"/>
          </p:cNvPicPr>
          <p:nvPr/>
        </p:nvPicPr>
        <p:blipFill>
          <a:blip r:embed="rId50" cstate="print"/>
          <a:stretch>
            <a:fillRect/>
          </a:stretch>
        </p:blipFill>
        <p:spPr>
          <a:xfrm>
            <a:off x="4434982" y="3356992"/>
            <a:ext cx="4709018" cy="2474770"/>
          </a:xfrm>
          <a:prstGeom prst="rect">
            <a:avLst/>
          </a:prstGeom>
        </p:spPr>
      </p:pic>
      <p:pic>
        <p:nvPicPr>
          <p:cNvPr id="53" name="Obraz 52" descr="INSTR_32.png"/>
          <p:cNvPicPr>
            <a:picLocks noChangeAspect="1"/>
          </p:cNvPicPr>
          <p:nvPr/>
        </p:nvPicPr>
        <p:blipFill>
          <a:blip r:embed="rId51" cstate="print"/>
          <a:stretch>
            <a:fillRect/>
          </a:stretch>
        </p:blipFill>
        <p:spPr>
          <a:xfrm rot="21298023">
            <a:off x="3995936" y="2564904"/>
            <a:ext cx="4325613" cy="3372852"/>
          </a:xfrm>
          <a:prstGeom prst="rect">
            <a:avLst/>
          </a:prstGeom>
        </p:spPr>
      </p:pic>
      <p:pic>
        <p:nvPicPr>
          <p:cNvPr id="54" name="Obraz 53" descr="INSTR_33.png"/>
          <p:cNvPicPr>
            <a:picLocks noChangeAspect="1"/>
          </p:cNvPicPr>
          <p:nvPr/>
        </p:nvPicPr>
        <p:blipFill>
          <a:blip r:embed="rId52" cstate="print"/>
          <a:stretch>
            <a:fillRect/>
          </a:stretch>
        </p:blipFill>
        <p:spPr>
          <a:xfrm>
            <a:off x="899592" y="1628800"/>
            <a:ext cx="4485797" cy="3501008"/>
          </a:xfrm>
          <a:prstGeom prst="rect">
            <a:avLst/>
          </a:prstGeom>
        </p:spPr>
      </p:pic>
      <p:pic>
        <p:nvPicPr>
          <p:cNvPr id="55" name="Obraz 54" descr="INSTR_34.png"/>
          <p:cNvPicPr>
            <a:picLocks noChangeAspect="1"/>
          </p:cNvPicPr>
          <p:nvPr/>
        </p:nvPicPr>
        <p:blipFill>
          <a:blip r:embed="rId53" cstate="print"/>
          <a:stretch>
            <a:fillRect/>
          </a:stretch>
        </p:blipFill>
        <p:spPr>
          <a:xfrm rot="20230183">
            <a:off x="2498111" y="2442372"/>
            <a:ext cx="4599692" cy="3666917"/>
          </a:xfrm>
          <a:prstGeom prst="rect">
            <a:avLst/>
          </a:prstGeom>
        </p:spPr>
      </p:pic>
      <p:pic>
        <p:nvPicPr>
          <p:cNvPr id="56" name="Obraz 55" descr="INSTR_35.png"/>
          <p:cNvPicPr>
            <a:picLocks noChangeAspect="1"/>
          </p:cNvPicPr>
          <p:nvPr/>
        </p:nvPicPr>
        <p:blipFill>
          <a:blip r:embed="rId54" cstate="print"/>
          <a:stretch>
            <a:fillRect/>
          </a:stretch>
        </p:blipFill>
        <p:spPr>
          <a:xfrm>
            <a:off x="3995936" y="1484784"/>
            <a:ext cx="4536402" cy="3541429"/>
          </a:xfrm>
          <a:prstGeom prst="rect">
            <a:avLst/>
          </a:prstGeom>
        </p:spPr>
      </p:pic>
      <p:pic>
        <p:nvPicPr>
          <p:cNvPr id="57" name="Obraz 56" descr="INSTR_36.png"/>
          <p:cNvPicPr>
            <a:picLocks noChangeAspect="1"/>
          </p:cNvPicPr>
          <p:nvPr/>
        </p:nvPicPr>
        <p:blipFill>
          <a:blip r:embed="rId55" cstate="print"/>
          <a:stretch>
            <a:fillRect/>
          </a:stretch>
        </p:blipFill>
        <p:spPr>
          <a:xfrm rot="17715494">
            <a:off x="813397" y="2565839"/>
            <a:ext cx="4034748" cy="2844761"/>
          </a:xfrm>
          <a:prstGeom prst="rect">
            <a:avLst/>
          </a:prstGeom>
        </p:spPr>
      </p:pic>
      <p:pic>
        <p:nvPicPr>
          <p:cNvPr id="58" name="Obraz 57" descr="INSTR_37.png"/>
          <p:cNvPicPr>
            <a:picLocks noChangeAspect="1"/>
          </p:cNvPicPr>
          <p:nvPr/>
        </p:nvPicPr>
        <p:blipFill>
          <a:blip r:embed="rId56" cstate="print"/>
          <a:stretch>
            <a:fillRect/>
          </a:stretch>
        </p:blipFill>
        <p:spPr>
          <a:xfrm rot="187063">
            <a:off x="772077" y="3144218"/>
            <a:ext cx="5508104" cy="3404616"/>
          </a:xfrm>
          <a:prstGeom prst="rect">
            <a:avLst/>
          </a:prstGeom>
        </p:spPr>
      </p:pic>
      <p:pic>
        <p:nvPicPr>
          <p:cNvPr id="59" name="Obraz 58" descr="INSTR_38.png"/>
          <p:cNvPicPr>
            <a:picLocks noChangeAspect="1"/>
          </p:cNvPicPr>
          <p:nvPr/>
        </p:nvPicPr>
        <p:blipFill>
          <a:blip r:embed="rId57" cstate="print"/>
          <a:stretch>
            <a:fillRect/>
          </a:stretch>
        </p:blipFill>
        <p:spPr>
          <a:xfrm rot="379207">
            <a:off x="1558297" y="3498065"/>
            <a:ext cx="5076056" cy="3089931"/>
          </a:xfrm>
          <a:prstGeom prst="rect">
            <a:avLst/>
          </a:prstGeom>
        </p:spPr>
      </p:pic>
      <p:pic>
        <p:nvPicPr>
          <p:cNvPr id="60" name="Obraz 59" descr="INSTR_39.png"/>
          <p:cNvPicPr>
            <a:picLocks noChangeAspect="1"/>
          </p:cNvPicPr>
          <p:nvPr/>
        </p:nvPicPr>
        <p:blipFill>
          <a:blip r:embed="rId58" cstate="print"/>
          <a:stretch>
            <a:fillRect/>
          </a:stretch>
        </p:blipFill>
        <p:spPr>
          <a:xfrm>
            <a:off x="3779912" y="2852936"/>
            <a:ext cx="5140723" cy="2603538"/>
          </a:xfrm>
          <a:prstGeom prst="rect">
            <a:avLst/>
          </a:prstGeom>
        </p:spPr>
      </p:pic>
      <p:pic>
        <p:nvPicPr>
          <p:cNvPr id="61" name="Obraz 60" descr="INSTR_40.png"/>
          <p:cNvPicPr>
            <a:picLocks noChangeAspect="1"/>
          </p:cNvPicPr>
          <p:nvPr/>
        </p:nvPicPr>
        <p:blipFill>
          <a:blip r:embed="rId59" cstate="print"/>
          <a:stretch>
            <a:fillRect/>
          </a:stretch>
        </p:blipFill>
        <p:spPr>
          <a:xfrm rot="19673404">
            <a:off x="511616" y="2524034"/>
            <a:ext cx="4572000" cy="3240764"/>
          </a:xfrm>
          <a:prstGeom prst="rect">
            <a:avLst/>
          </a:prstGeom>
        </p:spPr>
      </p:pic>
      <p:pic>
        <p:nvPicPr>
          <p:cNvPr id="62" name="Obraz 61" descr="INSTR_41.png"/>
          <p:cNvPicPr>
            <a:picLocks noChangeAspect="1"/>
          </p:cNvPicPr>
          <p:nvPr/>
        </p:nvPicPr>
        <p:blipFill>
          <a:blip r:embed="rId60" cstate="print"/>
          <a:stretch>
            <a:fillRect/>
          </a:stretch>
        </p:blipFill>
        <p:spPr>
          <a:xfrm>
            <a:off x="5508104" y="4045400"/>
            <a:ext cx="3635896" cy="2394145"/>
          </a:xfrm>
          <a:prstGeom prst="rect">
            <a:avLst/>
          </a:prstGeom>
        </p:spPr>
      </p:pic>
      <p:pic>
        <p:nvPicPr>
          <p:cNvPr id="63" name="Obraz 62" descr="INSTR_42.png"/>
          <p:cNvPicPr>
            <a:picLocks noChangeAspect="1"/>
          </p:cNvPicPr>
          <p:nvPr/>
        </p:nvPicPr>
        <p:blipFill>
          <a:blip r:embed="rId61" cstate="print"/>
          <a:stretch>
            <a:fillRect/>
          </a:stretch>
        </p:blipFill>
        <p:spPr>
          <a:xfrm rot="20087649">
            <a:off x="2858667" y="2513385"/>
            <a:ext cx="5508104" cy="3330291"/>
          </a:xfrm>
          <a:prstGeom prst="rect">
            <a:avLst/>
          </a:prstGeom>
        </p:spPr>
      </p:pic>
      <p:pic>
        <p:nvPicPr>
          <p:cNvPr id="64" name="Obraz 63" descr="INSTR_43.png"/>
          <p:cNvPicPr>
            <a:picLocks noChangeAspect="1"/>
          </p:cNvPicPr>
          <p:nvPr/>
        </p:nvPicPr>
        <p:blipFill>
          <a:blip r:embed="rId62" cstate="print"/>
          <a:stretch>
            <a:fillRect/>
          </a:stretch>
        </p:blipFill>
        <p:spPr>
          <a:xfrm>
            <a:off x="3059832" y="1700808"/>
            <a:ext cx="4646849" cy="5138516"/>
          </a:xfrm>
          <a:prstGeom prst="rect">
            <a:avLst/>
          </a:prstGeom>
        </p:spPr>
      </p:pic>
      <p:pic>
        <p:nvPicPr>
          <p:cNvPr id="65" name="Obraz 64" descr="INSTR_44.png"/>
          <p:cNvPicPr>
            <a:picLocks noChangeAspect="1"/>
          </p:cNvPicPr>
          <p:nvPr/>
        </p:nvPicPr>
        <p:blipFill>
          <a:blip r:embed="rId63" cstate="print"/>
          <a:stretch>
            <a:fillRect/>
          </a:stretch>
        </p:blipFill>
        <p:spPr>
          <a:xfrm rot="2712681">
            <a:off x="182937" y="2770861"/>
            <a:ext cx="4644008" cy="2449178"/>
          </a:xfrm>
          <a:prstGeom prst="rect">
            <a:avLst/>
          </a:prstGeom>
        </p:spPr>
      </p:pic>
      <p:pic>
        <p:nvPicPr>
          <p:cNvPr id="66" name="Obraz 65" descr="INSTR_45.png"/>
          <p:cNvPicPr>
            <a:picLocks noChangeAspect="1"/>
          </p:cNvPicPr>
          <p:nvPr/>
        </p:nvPicPr>
        <p:blipFill>
          <a:blip r:embed="rId64" cstate="print"/>
          <a:stretch>
            <a:fillRect/>
          </a:stretch>
        </p:blipFill>
        <p:spPr>
          <a:xfrm>
            <a:off x="0" y="1412224"/>
            <a:ext cx="9144000" cy="4033552"/>
          </a:xfrm>
          <a:prstGeom prst="rect">
            <a:avLst/>
          </a:prstGeom>
        </p:spPr>
      </p:pic>
      <p:pic>
        <p:nvPicPr>
          <p:cNvPr id="67" name="Obraz 66" descr="SCH_1.png"/>
          <p:cNvPicPr>
            <a:picLocks noChangeAspect="1"/>
          </p:cNvPicPr>
          <p:nvPr/>
        </p:nvPicPr>
        <p:blipFill>
          <a:blip r:embed="rId65" cstate="print"/>
          <a:stretch>
            <a:fillRect/>
          </a:stretch>
        </p:blipFill>
        <p:spPr>
          <a:xfrm>
            <a:off x="2555776" y="2209537"/>
            <a:ext cx="6588224" cy="3984724"/>
          </a:xfrm>
          <a:prstGeom prst="rect">
            <a:avLst/>
          </a:prstGeom>
        </p:spPr>
      </p:pic>
      <p:pic>
        <p:nvPicPr>
          <p:cNvPr id="68" name="Obraz 67" descr="SCH_2.png"/>
          <p:cNvPicPr>
            <a:picLocks noChangeAspect="1"/>
          </p:cNvPicPr>
          <p:nvPr/>
        </p:nvPicPr>
        <p:blipFill>
          <a:blip r:embed="rId66" cstate="print"/>
          <a:stretch>
            <a:fillRect/>
          </a:stretch>
        </p:blipFill>
        <p:spPr>
          <a:xfrm rot="21220005">
            <a:off x="2267744" y="1700808"/>
            <a:ext cx="6012160" cy="3050049"/>
          </a:xfrm>
          <a:prstGeom prst="rect">
            <a:avLst/>
          </a:prstGeom>
        </p:spPr>
      </p:pic>
      <p:pic>
        <p:nvPicPr>
          <p:cNvPr id="69" name="Obraz 68" descr="SCH_3.png"/>
          <p:cNvPicPr>
            <a:picLocks noChangeAspect="1"/>
          </p:cNvPicPr>
          <p:nvPr/>
        </p:nvPicPr>
        <p:blipFill>
          <a:blip r:embed="rId67" cstate="print"/>
          <a:stretch>
            <a:fillRect/>
          </a:stretch>
        </p:blipFill>
        <p:spPr>
          <a:xfrm>
            <a:off x="1187624" y="1916832"/>
            <a:ext cx="5133213" cy="3293154"/>
          </a:xfrm>
          <a:prstGeom prst="rect">
            <a:avLst/>
          </a:prstGeom>
        </p:spPr>
      </p:pic>
      <p:pic>
        <p:nvPicPr>
          <p:cNvPr id="70" name="Obraz 69" descr="SCH_4.png"/>
          <p:cNvPicPr>
            <a:picLocks noChangeAspect="1"/>
          </p:cNvPicPr>
          <p:nvPr/>
        </p:nvPicPr>
        <p:blipFill>
          <a:blip r:embed="rId68" cstate="print"/>
          <a:stretch>
            <a:fillRect/>
          </a:stretch>
        </p:blipFill>
        <p:spPr>
          <a:xfrm rot="1607103">
            <a:off x="1532646" y="2602817"/>
            <a:ext cx="5975342" cy="2914128"/>
          </a:xfrm>
          <a:prstGeom prst="rect">
            <a:avLst/>
          </a:prstGeom>
        </p:spPr>
      </p:pic>
      <p:pic>
        <p:nvPicPr>
          <p:cNvPr id="71" name="Obraz 70" descr="SCH_5.png"/>
          <p:cNvPicPr>
            <a:picLocks noChangeAspect="1"/>
          </p:cNvPicPr>
          <p:nvPr/>
        </p:nvPicPr>
        <p:blipFill>
          <a:blip r:embed="rId69" cstate="print"/>
          <a:stretch>
            <a:fillRect/>
          </a:stretch>
        </p:blipFill>
        <p:spPr>
          <a:xfrm>
            <a:off x="5864419" y="2132856"/>
            <a:ext cx="3279581" cy="4299451"/>
          </a:xfrm>
          <a:prstGeom prst="rect">
            <a:avLst/>
          </a:prstGeom>
        </p:spPr>
      </p:pic>
      <p:pic>
        <p:nvPicPr>
          <p:cNvPr id="72" name="Obraz 71" descr="SCH_6.png"/>
          <p:cNvPicPr>
            <a:picLocks noChangeAspect="1"/>
          </p:cNvPicPr>
          <p:nvPr/>
        </p:nvPicPr>
        <p:blipFill>
          <a:blip r:embed="rId70" cstate="print"/>
          <a:stretch>
            <a:fillRect/>
          </a:stretch>
        </p:blipFill>
        <p:spPr>
          <a:xfrm>
            <a:off x="2555776" y="1772816"/>
            <a:ext cx="3160945" cy="4152362"/>
          </a:xfrm>
          <a:prstGeom prst="rect">
            <a:avLst/>
          </a:prstGeom>
        </p:spPr>
      </p:pic>
      <p:pic>
        <p:nvPicPr>
          <p:cNvPr id="73" name="Obraz 72" descr="SCH_7.png"/>
          <p:cNvPicPr>
            <a:picLocks noChangeAspect="1"/>
          </p:cNvPicPr>
          <p:nvPr/>
        </p:nvPicPr>
        <p:blipFill>
          <a:blip r:embed="rId71" cstate="print"/>
          <a:stretch>
            <a:fillRect/>
          </a:stretch>
        </p:blipFill>
        <p:spPr>
          <a:xfrm rot="19674788">
            <a:off x="1096976" y="2067055"/>
            <a:ext cx="3092231" cy="4072387"/>
          </a:xfrm>
          <a:prstGeom prst="rect">
            <a:avLst/>
          </a:prstGeom>
        </p:spPr>
      </p:pic>
      <p:pic>
        <p:nvPicPr>
          <p:cNvPr id="74" name="Obraz 73" descr="SCH_8.png"/>
          <p:cNvPicPr>
            <a:picLocks noChangeAspect="1"/>
          </p:cNvPicPr>
          <p:nvPr/>
        </p:nvPicPr>
        <p:blipFill>
          <a:blip r:embed="rId72" cstate="print"/>
          <a:stretch>
            <a:fillRect/>
          </a:stretch>
        </p:blipFill>
        <p:spPr>
          <a:xfrm>
            <a:off x="3707904" y="1628800"/>
            <a:ext cx="3414034" cy="45124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MMX_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554428">
            <a:off x="4828096" y="1913177"/>
            <a:ext cx="3263653" cy="4230332"/>
          </a:xfrm>
          <a:prstGeom prst="rect">
            <a:avLst/>
          </a:prstGeom>
        </p:spPr>
      </p:pic>
      <p:pic>
        <p:nvPicPr>
          <p:cNvPr id="3" name="Obraz 2" descr="MM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556792"/>
            <a:ext cx="4534215" cy="3429000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179512" y="-171400"/>
            <a:ext cx="8839535" cy="169277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NOWY CEL</a:t>
            </a:r>
          </a:p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KOMPUTER NA UKŁADACH TTL</a:t>
            </a:r>
            <a:endParaRPr lang="pl-PL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Obraz 4" descr="MMX_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96490" y="2060848"/>
            <a:ext cx="2667703" cy="3456384"/>
          </a:xfrm>
          <a:prstGeom prst="rect">
            <a:avLst/>
          </a:prstGeom>
        </p:spPr>
      </p:pic>
      <p:pic>
        <p:nvPicPr>
          <p:cNvPr id="6" name="Obraz 5" descr="MMX_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9885110">
            <a:off x="4347854" y="1844824"/>
            <a:ext cx="3449411" cy="4464496"/>
          </a:xfrm>
          <a:prstGeom prst="rect">
            <a:avLst/>
          </a:prstGeom>
        </p:spPr>
      </p:pic>
      <p:pic>
        <p:nvPicPr>
          <p:cNvPr id="8" name="Obraz 7" descr="MMX_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59832" y="2348880"/>
            <a:ext cx="3377212" cy="4365104"/>
          </a:xfrm>
          <a:prstGeom prst="rect">
            <a:avLst/>
          </a:prstGeom>
        </p:spPr>
      </p:pic>
      <p:pic>
        <p:nvPicPr>
          <p:cNvPr id="9" name="Obraz 8" descr="MMX_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3238957">
            <a:off x="4316302" y="1804079"/>
            <a:ext cx="3375509" cy="4378044"/>
          </a:xfrm>
          <a:prstGeom prst="rect">
            <a:avLst/>
          </a:prstGeom>
        </p:spPr>
      </p:pic>
      <p:pic>
        <p:nvPicPr>
          <p:cNvPr id="10" name="Obraz 9" descr="MMX_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4203846">
            <a:off x="4759091" y="2066640"/>
            <a:ext cx="3429314" cy="4437112"/>
          </a:xfrm>
          <a:prstGeom prst="rect">
            <a:avLst/>
          </a:prstGeom>
        </p:spPr>
      </p:pic>
      <p:pic>
        <p:nvPicPr>
          <p:cNvPr id="11" name="Obraz 10" descr="MMX_7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220072" y="1484784"/>
            <a:ext cx="3712622" cy="4797152"/>
          </a:xfrm>
          <a:prstGeom prst="rect">
            <a:avLst/>
          </a:prstGeom>
        </p:spPr>
      </p:pic>
      <p:pic>
        <p:nvPicPr>
          <p:cNvPr id="12" name="Obraz 11" descr="MMX_8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19627716">
            <a:off x="4752710" y="1997632"/>
            <a:ext cx="3328888" cy="4301322"/>
          </a:xfrm>
          <a:prstGeom prst="rect">
            <a:avLst/>
          </a:prstGeom>
        </p:spPr>
      </p:pic>
      <p:pic>
        <p:nvPicPr>
          <p:cNvPr id="13" name="Obraz 12" descr="MMX_9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076056" y="1484784"/>
            <a:ext cx="2981880" cy="3861048"/>
          </a:xfrm>
          <a:prstGeom prst="rect">
            <a:avLst/>
          </a:prstGeom>
        </p:spPr>
      </p:pic>
      <p:pic>
        <p:nvPicPr>
          <p:cNvPr id="14" name="Obraz 13" descr="INTEL_0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347864" y="1556792"/>
            <a:ext cx="3254495" cy="4221088"/>
          </a:xfrm>
          <a:prstGeom prst="rect">
            <a:avLst/>
          </a:prstGeom>
        </p:spPr>
      </p:pic>
      <p:pic>
        <p:nvPicPr>
          <p:cNvPr id="15" name="Obraz 14" descr="INTEL_1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2294294">
            <a:off x="3563889" y="2178166"/>
            <a:ext cx="3168352" cy="4103770"/>
          </a:xfrm>
          <a:prstGeom prst="rect">
            <a:avLst/>
          </a:prstGeom>
        </p:spPr>
      </p:pic>
      <p:pic>
        <p:nvPicPr>
          <p:cNvPr id="16" name="Obraz 15" descr="INTEL_2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19737257">
            <a:off x="2690831" y="2082910"/>
            <a:ext cx="3271028" cy="4234933"/>
          </a:xfrm>
          <a:prstGeom prst="rect">
            <a:avLst/>
          </a:prstGeom>
        </p:spPr>
      </p:pic>
      <p:pic>
        <p:nvPicPr>
          <p:cNvPr id="17" name="Obraz 16" descr="INTEL_3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716016" y="1844824"/>
            <a:ext cx="3206702" cy="4149080"/>
          </a:xfrm>
          <a:prstGeom prst="rect">
            <a:avLst/>
          </a:prstGeom>
        </p:spPr>
      </p:pic>
      <p:pic>
        <p:nvPicPr>
          <p:cNvPr id="18" name="Obraz 17" descr="INTEL_4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419872" y="1556792"/>
            <a:ext cx="3707578" cy="4797152"/>
          </a:xfrm>
          <a:prstGeom prst="rect">
            <a:avLst/>
          </a:prstGeom>
        </p:spPr>
      </p:pic>
      <p:pic>
        <p:nvPicPr>
          <p:cNvPr id="19" name="Obraz 18" descr="INTEL_5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 rot="4130694">
            <a:off x="4880621" y="2238755"/>
            <a:ext cx="3323542" cy="4293096"/>
          </a:xfrm>
          <a:prstGeom prst="rect">
            <a:avLst/>
          </a:prstGeom>
        </p:spPr>
      </p:pic>
      <p:pic>
        <p:nvPicPr>
          <p:cNvPr id="21" name="Obraz 20" descr="FPU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403648" y="2276872"/>
            <a:ext cx="3223916" cy="4415148"/>
          </a:xfrm>
          <a:prstGeom prst="rect">
            <a:avLst/>
          </a:prstGeom>
        </p:spPr>
      </p:pic>
      <p:pic>
        <p:nvPicPr>
          <p:cNvPr id="20" name="Obraz 19" descr="INSTR_0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 rot="20817963">
            <a:off x="3295134" y="2295066"/>
            <a:ext cx="2553732" cy="2267867"/>
          </a:xfrm>
          <a:prstGeom prst="rect">
            <a:avLst/>
          </a:prstGeom>
        </p:spPr>
      </p:pic>
      <p:pic>
        <p:nvPicPr>
          <p:cNvPr id="22" name="Obraz 21" descr="INSTR_1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051720" y="2564904"/>
            <a:ext cx="6732240" cy="2472899"/>
          </a:xfrm>
          <a:prstGeom prst="rect">
            <a:avLst/>
          </a:prstGeom>
        </p:spPr>
      </p:pic>
      <p:pic>
        <p:nvPicPr>
          <p:cNvPr id="23" name="Obraz 22" descr="INSTR_2.pn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 rot="20743045">
            <a:off x="842467" y="3163580"/>
            <a:ext cx="6948264" cy="2742474"/>
          </a:xfrm>
          <a:prstGeom prst="rect">
            <a:avLst/>
          </a:prstGeom>
        </p:spPr>
      </p:pic>
      <p:pic>
        <p:nvPicPr>
          <p:cNvPr id="24" name="Obraz 23" descr="INSTR_3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0" y="2595033"/>
            <a:ext cx="9144000" cy="1667933"/>
          </a:xfrm>
          <a:prstGeom prst="rect">
            <a:avLst/>
          </a:prstGeom>
        </p:spPr>
      </p:pic>
      <p:pic>
        <p:nvPicPr>
          <p:cNvPr id="25" name="Obraz 24" descr="INSTR_4.pn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 rot="1067759">
            <a:off x="0" y="2970467"/>
            <a:ext cx="9144000" cy="917066"/>
          </a:xfrm>
          <a:prstGeom prst="rect">
            <a:avLst/>
          </a:prstGeom>
        </p:spPr>
      </p:pic>
      <p:pic>
        <p:nvPicPr>
          <p:cNvPr id="26" name="Obraz 25" descr="INSTR_5.pn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0" y="4797152"/>
            <a:ext cx="9144000" cy="894447"/>
          </a:xfrm>
          <a:prstGeom prst="rect">
            <a:avLst/>
          </a:prstGeom>
        </p:spPr>
      </p:pic>
      <p:pic>
        <p:nvPicPr>
          <p:cNvPr id="27" name="Obraz 26" descr="INSTR_6.pn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 rot="20534244">
            <a:off x="0" y="2834182"/>
            <a:ext cx="9144000" cy="1189635"/>
          </a:xfrm>
          <a:prstGeom prst="rect">
            <a:avLst/>
          </a:prstGeom>
        </p:spPr>
      </p:pic>
      <p:pic>
        <p:nvPicPr>
          <p:cNvPr id="28" name="Obraz 27" descr="INSTR_7.png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1547664" y="1340768"/>
            <a:ext cx="7596336" cy="3570813"/>
          </a:xfrm>
          <a:prstGeom prst="rect">
            <a:avLst/>
          </a:prstGeom>
        </p:spPr>
      </p:pic>
      <p:pic>
        <p:nvPicPr>
          <p:cNvPr id="29" name="Obraz 28" descr="INSTR_8.pn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 rot="1139829">
            <a:off x="366721" y="3366428"/>
            <a:ext cx="8665023" cy="2139512"/>
          </a:xfrm>
          <a:prstGeom prst="rect">
            <a:avLst/>
          </a:prstGeom>
        </p:spPr>
      </p:pic>
      <p:pic>
        <p:nvPicPr>
          <p:cNvPr id="30" name="Obraz 29" descr="INSTR_9.pn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 rot="20504601">
            <a:off x="0" y="2893512"/>
            <a:ext cx="9144000" cy="1070975"/>
          </a:xfrm>
          <a:prstGeom prst="rect">
            <a:avLst/>
          </a:prstGeom>
        </p:spPr>
      </p:pic>
      <p:pic>
        <p:nvPicPr>
          <p:cNvPr id="31" name="Obraz 30" descr="INSTR_10.png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0" y="5487206"/>
            <a:ext cx="9144000" cy="1370794"/>
          </a:xfrm>
          <a:prstGeom prst="rect">
            <a:avLst/>
          </a:prstGeom>
        </p:spPr>
      </p:pic>
      <p:pic>
        <p:nvPicPr>
          <p:cNvPr id="32" name="Obraz 31" descr="INSTR_11.png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0" y="2438400"/>
            <a:ext cx="9144000" cy="1981200"/>
          </a:xfrm>
          <a:prstGeom prst="rect">
            <a:avLst/>
          </a:prstGeom>
        </p:spPr>
      </p:pic>
      <p:pic>
        <p:nvPicPr>
          <p:cNvPr id="33" name="Obraz 32" descr="INSTR_12.png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 rot="1835124">
            <a:off x="204136" y="3696274"/>
            <a:ext cx="9144000" cy="615786"/>
          </a:xfrm>
          <a:prstGeom prst="rect">
            <a:avLst/>
          </a:prstGeom>
        </p:spPr>
      </p:pic>
      <p:pic>
        <p:nvPicPr>
          <p:cNvPr id="34" name="Obraz 33" descr="INSTR_13.png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 rot="19642024">
            <a:off x="-488023" y="3695812"/>
            <a:ext cx="8853110" cy="823120"/>
          </a:xfrm>
          <a:prstGeom prst="rect">
            <a:avLst/>
          </a:prstGeom>
        </p:spPr>
      </p:pic>
      <p:pic>
        <p:nvPicPr>
          <p:cNvPr id="35" name="Obraz 34" descr="INSTR_14.png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0" y="3071812"/>
            <a:ext cx="9144000" cy="714375"/>
          </a:xfrm>
          <a:prstGeom prst="rect">
            <a:avLst/>
          </a:prstGeom>
        </p:spPr>
      </p:pic>
      <p:pic>
        <p:nvPicPr>
          <p:cNvPr id="36" name="Obraz 35" descr="INSTR_15.png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 rot="3649712">
            <a:off x="3691504" y="3747603"/>
            <a:ext cx="5420482" cy="1000265"/>
          </a:xfrm>
          <a:prstGeom prst="rect">
            <a:avLst/>
          </a:prstGeom>
        </p:spPr>
      </p:pic>
      <p:pic>
        <p:nvPicPr>
          <p:cNvPr id="37" name="Obraz 36" descr="INSTR_16.png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0" y="2060848"/>
            <a:ext cx="9144000" cy="1099814"/>
          </a:xfrm>
          <a:prstGeom prst="rect">
            <a:avLst/>
          </a:prstGeom>
        </p:spPr>
      </p:pic>
      <p:pic>
        <p:nvPicPr>
          <p:cNvPr id="38" name="Obraz 37" descr="INSTR_17.png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 rot="631247">
            <a:off x="0" y="3017133"/>
            <a:ext cx="9144000" cy="823734"/>
          </a:xfrm>
          <a:prstGeom prst="rect">
            <a:avLst/>
          </a:prstGeom>
        </p:spPr>
      </p:pic>
      <p:pic>
        <p:nvPicPr>
          <p:cNvPr id="39" name="Obraz 38" descr="INSTR_18.png"/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 rot="20740509">
            <a:off x="395357" y="2581374"/>
            <a:ext cx="8584475" cy="2405792"/>
          </a:xfrm>
          <a:prstGeom prst="rect">
            <a:avLst/>
          </a:prstGeom>
        </p:spPr>
      </p:pic>
      <p:pic>
        <p:nvPicPr>
          <p:cNvPr id="40" name="Obraz 39" descr="INSTR_19.png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 rot="1081968">
            <a:off x="0" y="2718132"/>
            <a:ext cx="9144000" cy="1421735"/>
          </a:xfrm>
          <a:prstGeom prst="rect">
            <a:avLst/>
          </a:prstGeom>
        </p:spPr>
      </p:pic>
      <p:pic>
        <p:nvPicPr>
          <p:cNvPr id="41" name="Obraz 40" descr="INSTR_20.png"/>
          <p:cNvPicPr>
            <a:picLocks noChangeAspect="1"/>
          </p:cNvPicPr>
          <p:nvPr/>
        </p:nvPicPr>
        <p:blipFill>
          <a:blip r:embed="rId39" cstate="print"/>
          <a:stretch>
            <a:fillRect/>
          </a:stretch>
        </p:blipFill>
        <p:spPr>
          <a:xfrm>
            <a:off x="2771800" y="1844824"/>
            <a:ext cx="5624021" cy="3849490"/>
          </a:xfrm>
          <a:prstGeom prst="rect">
            <a:avLst/>
          </a:prstGeom>
        </p:spPr>
      </p:pic>
      <p:pic>
        <p:nvPicPr>
          <p:cNvPr id="42" name="Obraz 41" descr="INSTR_21.png"/>
          <p:cNvPicPr>
            <a:picLocks noChangeAspect="1"/>
          </p:cNvPicPr>
          <p:nvPr/>
        </p:nvPicPr>
        <p:blipFill>
          <a:blip r:embed="rId40" cstate="print"/>
          <a:stretch>
            <a:fillRect/>
          </a:stretch>
        </p:blipFill>
        <p:spPr>
          <a:xfrm>
            <a:off x="3779912" y="2906606"/>
            <a:ext cx="5364088" cy="3537689"/>
          </a:xfrm>
          <a:prstGeom prst="rect">
            <a:avLst/>
          </a:prstGeom>
        </p:spPr>
      </p:pic>
      <p:pic>
        <p:nvPicPr>
          <p:cNvPr id="43" name="Obraz 42" descr="INSTR_22.png"/>
          <p:cNvPicPr>
            <a:picLocks noChangeAspect="1"/>
          </p:cNvPicPr>
          <p:nvPr/>
        </p:nvPicPr>
        <p:blipFill>
          <a:blip r:embed="rId41" cstate="print"/>
          <a:stretch>
            <a:fillRect/>
          </a:stretch>
        </p:blipFill>
        <p:spPr>
          <a:xfrm rot="966729">
            <a:off x="1072864" y="2528712"/>
            <a:ext cx="6948264" cy="3270064"/>
          </a:xfrm>
          <a:prstGeom prst="rect">
            <a:avLst/>
          </a:prstGeom>
        </p:spPr>
      </p:pic>
      <p:pic>
        <p:nvPicPr>
          <p:cNvPr id="44" name="Obraz 43" descr="INSTR_23.png"/>
          <p:cNvPicPr>
            <a:picLocks noChangeAspect="1"/>
          </p:cNvPicPr>
          <p:nvPr/>
        </p:nvPicPr>
        <p:blipFill>
          <a:blip r:embed="rId42" cstate="print"/>
          <a:stretch>
            <a:fillRect/>
          </a:stretch>
        </p:blipFill>
        <p:spPr>
          <a:xfrm>
            <a:off x="755576" y="3203875"/>
            <a:ext cx="4675194" cy="3654125"/>
          </a:xfrm>
          <a:prstGeom prst="rect">
            <a:avLst/>
          </a:prstGeom>
        </p:spPr>
      </p:pic>
      <p:pic>
        <p:nvPicPr>
          <p:cNvPr id="45" name="Obraz 44" descr="INSTR_24.png"/>
          <p:cNvPicPr>
            <a:picLocks noChangeAspect="1"/>
          </p:cNvPicPr>
          <p:nvPr/>
        </p:nvPicPr>
        <p:blipFill>
          <a:blip r:embed="rId43" cstate="print"/>
          <a:stretch>
            <a:fillRect/>
          </a:stretch>
        </p:blipFill>
        <p:spPr>
          <a:xfrm rot="1132349">
            <a:off x="4017859" y="2250857"/>
            <a:ext cx="4435255" cy="3544078"/>
          </a:xfrm>
          <a:prstGeom prst="rect">
            <a:avLst/>
          </a:prstGeom>
        </p:spPr>
      </p:pic>
      <p:pic>
        <p:nvPicPr>
          <p:cNvPr id="46" name="Obraz 45" descr="INSTR_25.png"/>
          <p:cNvPicPr>
            <a:picLocks noChangeAspect="1"/>
          </p:cNvPicPr>
          <p:nvPr/>
        </p:nvPicPr>
        <p:blipFill>
          <a:blip r:embed="rId44" cstate="print"/>
          <a:stretch>
            <a:fillRect/>
          </a:stretch>
        </p:blipFill>
        <p:spPr>
          <a:xfrm>
            <a:off x="1187624" y="1412776"/>
            <a:ext cx="5203950" cy="4077072"/>
          </a:xfrm>
          <a:prstGeom prst="rect">
            <a:avLst/>
          </a:prstGeom>
        </p:spPr>
      </p:pic>
      <p:pic>
        <p:nvPicPr>
          <p:cNvPr id="47" name="Obraz 46" descr="INSTR_26.png"/>
          <p:cNvPicPr>
            <a:picLocks noChangeAspect="1"/>
          </p:cNvPicPr>
          <p:nvPr/>
        </p:nvPicPr>
        <p:blipFill>
          <a:blip r:embed="rId45" cstate="print"/>
          <a:stretch>
            <a:fillRect/>
          </a:stretch>
        </p:blipFill>
        <p:spPr>
          <a:xfrm rot="3712741">
            <a:off x="3020877" y="2762489"/>
            <a:ext cx="4444950" cy="2902656"/>
          </a:xfrm>
          <a:prstGeom prst="rect">
            <a:avLst/>
          </a:prstGeom>
        </p:spPr>
      </p:pic>
      <p:pic>
        <p:nvPicPr>
          <p:cNvPr id="48" name="Obraz 47" descr="INSTR_27.png"/>
          <p:cNvPicPr>
            <a:picLocks noChangeAspect="1"/>
          </p:cNvPicPr>
          <p:nvPr/>
        </p:nvPicPr>
        <p:blipFill>
          <a:blip r:embed="rId46" cstate="print"/>
          <a:stretch>
            <a:fillRect/>
          </a:stretch>
        </p:blipFill>
        <p:spPr>
          <a:xfrm>
            <a:off x="1403648" y="1802100"/>
            <a:ext cx="4680520" cy="3709584"/>
          </a:xfrm>
          <a:prstGeom prst="rect">
            <a:avLst/>
          </a:prstGeom>
        </p:spPr>
      </p:pic>
      <p:pic>
        <p:nvPicPr>
          <p:cNvPr id="49" name="Obraz 48" descr="INSTR_28.png"/>
          <p:cNvPicPr>
            <a:picLocks noChangeAspect="1"/>
          </p:cNvPicPr>
          <p:nvPr/>
        </p:nvPicPr>
        <p:blipFill>
          <a:blip r:embed="rId47" cstate="print"/>
          <a:stretch>
            <a:fillRect/>
          </a:stretch>
        </p:blipFill>
        <p:spPr>
          <a:xfrm rot="997084">
            <a:off x="4048378" y="2289748"/>
            <a:ext cx="4661453" cy="3717032"/>
          </a:xfrm>
          <a:prstGeom prst="rect">
            <a:avLst/>
          </a:prstGeom>
        </p:spPr>
      </p:pic>
      <p:pic>
        <p:nvPicPr>
          <p:cNvPr id="50" name="Obraz 49" descr="INSTR_29.png"/>
          <p:cNvPicPr>
            <a:picLocks noChangeAspect="1"/>
          </p:cNvPicPr>
          <p:nvPr/>
        </p:nvPicPr>
        <p:blipFill>
          <a:blip r:embed="rId48" cstate="print"/>
          <a:stretch>
            <a:fillRect/>
          </a:stretch>
        </p:blipFill>
        <p:spPr>
          <a:xfrm>
            <a:off x="1475656" y="1484784"/>
            <a:ext cx="5808409" cy="4635921"/>
          </a:xfrm>
          <a:prstGeom prst="rect">
            <a:avLst/>
          </a:prstGeom>
        </p:spPr>
      </p:pic>
      <p:pic>
        <p:nvPicPr>
          <p:cNvPr id="51" name="Obraz 50" descr="INSTR_30.png"/>
          <p:cNvPicPr>
            <a:picLocks noChangeAspect="1"/>
          </p:cNvPicPr>
          <p:nvPr/>
        </p:nvPicPr>
        <p:blipFill>
          <a:blip r:embed="rId49" cstate="print"/>
          <a:stretch>
            <a:fillRect/>
          </a:stretch>
        </p:blipFill>
        <p:spPr>
          <a:xfrm rot="5076221">
            <a:off x="1871699" y="2261099"/>
            <a:ext cx="4860032" cy="3626957"/>
          </a:xfrm>
          <a:prstGeom prst="rect">
            <a:avLst/>
          </a:prstGeom>
        </p:spPr>
      </p:pic>
      <p:pic>
        <p:nvPicPr>
          <p:cNvPr id="52" name="Obraz 51" descr="INSTR_31.png"/>
          <p:cNvPicPr>
            <a:picLocks noChangeAspect="1"/>
          </p:cNvPicPr>
          <p:nvPr/>
        </p:nvPicPr>
        <p:blipFill>
          <a:blip r:embed="rId50" cstate="print"/>
          <a:stretch>
            <a:fillRect/>
          </a:stretch>
        </p:blipFill>
        <p:spPr>
          <a:xfrm>
            <a:off x="4434982" y="3356992"/>
            <a:ext cx="4709018" cy="2474770"/>
          </a:xfrm>
          <a:prstGeom prst="rect">
            <a:avLst/>
          </a:prstGeom>
        </p:spPr>
      </p:pic>
      <p:pic>
        <p:nvPicPr>
          <p:cNvPr id="53" name="Obraz 52" descr="INSTR_32.png"/>
          <p:cNvPicPr>
            <a:picLocks noChangeAspect="1"/>
          </p:cNvPicPr>
          <p:nvPr/>
        </p:nvPicPr>
        <p:blipFill>
          <a:blip r:embed="rId51" cstate="print"/>
          <a:stretch>
            <a:fillRect/>
          </a:stretch>
        </p:blipFill>
        <p:spPr>
          <a:xfrm rot="21298023">
            <a:off x="3995936" y="2564904"/>
            <a:ext cx="4325613" cy="3372852"/>
          </a:xfrm>
          <a:prstGeom prst="rect">
            <a:avLst/>
          </a:prstGeom>
        </p:spPr>
      </p:pic>
      <p:pic>
        <p:nvPicPr>
          <p:cNvPr id="54" name="Obraz 53" descr="INSTR_33.png"/>
          <p:cNvPicPr>
            <a:picLocks noChangeAspect="1"/>
          </p:cNvPicPr>
          <p:nvPr/>
        </p:nvPicPr>
        <p:blipFill>
          <a:blip r:embed="rId52" cstate="print"/>
          <a:stretch>
            <a:fillRect/>
          </a:stretch>
        </p:blipFill>
        <p:spPr>
          <a:xfrm>
            <a:off x="899592" y="1628800"/>
            <a:ext cx="4485797" cy="3501008"/>
          </a:xfrm>
          <a:prstGeom prst="rect">
            <a:avLst/>
          </a:prstGeom>
        </p:spPr>
      </p:pic>
      <p:pic>
        <p:nvPicPr>
          <p:cNvPr id="55" name="Obraz 54" descr="INSTR_34.png"/>
          <p:cNvPicPr>
            <a:picLocks noChangeAspect="1"/>
          </p:cNvPicPr>
          <p:nvPr/>
        </p:nvPicPr>
        <p:blipFill>
          <a:blip r:embed="rId53" cstate="print"/>
          <a:stretch>
            <a:fillRect/>
          </a:stretch>
        </p:blipFill>
        <p:spPr>
          <a:xfrm rot="20230183">
            <a:off x="2498111" y="2442372"/>
            <a:ext cx="4599692" cy="3666917"/>
          </a:xfrm>
          <a:prstGeom prst="rect">
            <a:avLst/>
          </a:prstGeom>
        </p:spPr>
      </p:pic>
      <p:pic>
        <p:nvPicPr>
          <p:cNvPr id="56" name="Obraz 55" descr="INSTR_35.png"/>
          <p:cNvPicPr>
            <a:picLocks noChangeAspect="1"/>
          </p:cNvPicPr>
          <p:nvPr/>
        </p:nvPicPr>
        <p:blipFill>
          <a:blip r:embed="rId54" cstate="print"/>
          <a:stretch>
            <a:fillRect/>
          </a:stretch>
        </p:blipFill>
        <p:spPr>
          <a:xfrm>
            <a:off x="3995936" y="1484784"/>
            <a:ext cx="4536402" cy="3541429"/>
          </a:xfrm>
          <a:prstGeom prst="rect">
            <a:avLst/>
          </a:prstGeom>
        </p:spPr>
      </p:pic>
      <p:pic>
        <p:nvPicPr>
          <p:cNvPr id="57" name="Obraz 56" descr="INSTR_36.png"/>
          <p:cNvPicPr>
            <a:picLocks noChangeAspect="1"/>
          </p:cNvPicPr>
          <p:nvPr/>
        </p:nvPicPr>
        <p:blipFill>
          <a:blip r:embed="rId55" cstate="print"/>
          <a:stretch>
            <a:fillRect/>
          </a:stretch>
        </p:blipFill>
        <p:spPr>
          <a:xfrm rot="17715494">
            <a:off x="813397" y="2565839"/>
            <a:ext cx="4034748" cy="2844761"/>
          </a:xfrm>
          <a:prstGeom prst="rect">
            <a:avLst/>
          </a:prstGeom>
        </p:spPr>
      </p:pic>
      <p:pic>
        <p:nvPicPr>
          <p:cNvPr id="58" name="Obraz 57" descr="INSTR_37.png"/>
          <p:cNvPicPr>
            <a:picLocks noChangeAspect="1"/>
          </p:cNvPicPr>
          <p:nvPr/>
        </p:nvPicPr>
        <p:blipFill>
          <a:blip r:embed="rId56" cstate="print"/>
          <a:stretch>
            <a:fillRect/>
          </a:stretch>
        </p:blipFill>
        <p:spPr>
          <a:xfrm rot="187063">
            <a:off x="772077" y="3144218"/>
            <a:ext cx="5508104" cy="3404616"/>
          </a:xfrm>
          <a:prstGeom prst="rect">
            <a:avLst/>
          </a:prstGeom>
        </p:spPr>
      </p:pic>
      <p:pic>
        <p:nvPicPr>
          <p:cNvPr id="59" name="Obraz 58" descr="INSTR_38.png"/>
          <p:cNvPicPr>
            <a:picLocks noChangeAspect="1"/>
          </p:cNvPicPr>
          <p:nvPr/>
        </p:nvPicPr>
        <p:blipFill>
          <a:blip r:embed="rId57" cstate="print"/>
          <a:stretch>
            <a:fillRect/>
          </a:stretch>
        </p:blipFill>
        <p:spPr>
          <a:xfrm rot="379207">
            <a:off x="1558297" y="3498065"/>
            <a:ext cx="5076056" cy="3089931"/>
          </a:xfrm>
          <a:prstGeom prst="rect">
            <a:avLst/>
          </a:prstGeom>
        </p:spPr>
      </p:pic>
      <p:pic>
        <p:nvPicPr>
          <p:cNvPr id="60" name="Obraz 59" descr="INSTR_39.png"/>
          <p:cNvPicPr>
            <a:picLocks noChangeAspect="1"/>
          </p:cNvPicPr>
          <p:nvPr/>
        </p:nvPicPr>
        <p:blipFill>
          <a:blip r:embed="rId58" cstate="print"/>
          <a:stretch>
            <a:fillRect/>
          </a:stretch>
        </p:blipFill>
        <p:spPr>
          <a:xfrm>
            <a:off x="3779912" y="2852936"/>
            <a:ext cx="5140723" cy="2603538"/>
          </a:xfrm>
          <a:prstGeom prst="rect">
            <a:avLst/>
          </a:prstGeom>
        </p:spPr>
      </p:pic>
      <p:pic>
        <p:nvPicPr>
          <p:cNvPr id="61" name="Obraz 60" descr="INSTR_40.png"/>
          <p:cNvPicPr>
            <a:picLocks noChangeAspect="1"/>
          </p:cNvPicPr>
          <p:nvPr/>
        </p:nvPicPr>
        <p:blipFill>
          <a:blip r:embed="rId59" cstate="print"/>
          <a:stretch>
            <a:fillRect/>
          </a:stretch>
        </p:blipFill>
        <p:spPr>
          <a:xfrm rot="19673404">
            <a:off x="511616" y="2524034"/>
            <a:ext cx="4572000" cy="3240764"/>
          </a:xfrm>
          <a:prstGeom prst="rect">
            <a:avLst/>
          </a:prstGeom>
        </p:spPr>
      </p:pic>
      <p:pic>
        <p:nvPicPr>
          <p:cNvPr id="62" name="Obraz 61" descr="INSTR_41.png"/>
          <p:cNvPicPr>
            <a:picLocks noChangeAspect="1"/>
          </p:cNvPicPr>
          <p:nvPr/>
        </p:nvPicPr>
        <p:blipFill>
          <a:blip r:embed="rId60" cstate="print"/>
          <a:stretch>
            <a:fillRect/>
          </a:stretch>
        </p:blipFill>
        <p:spPr>
          <a:xfrm>
            <a:off x="5508104" y="4045400"/>
            <a:ext cx="3635896" cy="2394145"/>
          </a:xfrm>
          <a:prstGeom prst="rect">
            <a:avLst/>
          </a:prstGeom>
        </p:spPr>
      </p:pic>
      <p:pic>
        <p:nvPicPr>
          <p:cNvPr id="63" name="Obraz 62" descr="INSTR_42.png"/>
          <p:cNvPicPr>
            <a:picLocks noChangeAspect="1"/>
          </p:cNvPicPr>
          <p:nvPr/>
        </p:nvPicPr>
        <p:blipFill>
          <a:blip r:embed="rId61" cstate="print"/>
          <a:stretch>
            <a:fillRect/>
          </a:stretch>
        </p:blipFill>
        <p:spPr>
          <a:xfrm rot="20087649">
            <a:off x="2858667" y="2513385"/>
            <a:ext cx="5508104" cy="3330291"/>
          </a:xfrm>
          <a:prstGeom prst="rect">
            <a:avLst/>
          </a:prstGeom>
        </p:spPr>
      </p:pic>
      <p:pic>
        <p:nvPicPr>
          <p:cNvPr id="64" name="Obraz 63" descr="INSTR_43.png"/>
          <p:cNvPicPr>
            <a:picLocks noChangeAspect="1"/>
          </p:cNvPicPr>
          <p:nvPr/>
        </p:nvPicPr>
        <p:blipFill>
          <a:blip r:embed="rId62" cstate="print"/>
          <a:stretch>
            <a:fillRect/>
          </a:stretch>
        </p:blipFill>
        <p:spPr>
          <a:xfrm>
            <a:off x="3059832" y="1700808"/>
            <a:ext cx="4646849" cy="5138516"/>
          </a:xfrm>
          <a:prstGeom prst="rect">
            <a:avLst/>
          </a:prstGeom>
        </p:spPr>
      </p:pic>
      <p:pic>
        <p:nvPicPr>
          <p:cNvPr id="65" name="Obraz 64" descr="INSTR_44.png"/>
          <p:cNvPicPr>
            <a:picLocks noChangeAspect="1"/>
          </p:cNvPicPr>
          <p:nvPr/>
        </p:nvPicPr>
        <p:blipFill>
          <a:blip r:embed="rId63" cstate="print"/>
          <a:stretch>
            <a:fillRect/>
          </a:stretch>
        </p:blipFill>
        <p:spPr>
          <a:xfrm rot="2712681">
            <a:off x="182937" y="2770861"/>
            <a:ext cx="4644008" cy="2449178"/>
          </a:xfrm>
          <a:prstGeom prst="rect">
            <a:avLst/>
          </a:prstGeom>
        </p:spPr>
      </p:pic>
      <p:pic>
        <p:nvPicPr>
          <p:cNvPr id="66" name="Obraz 65" descr="INSTR_45.png"/>
          <p:cNvPicPr>
            <a:picLocks noChangeAspect="1"/>
          </p:cNvPicPr>
          <p:nvPr/>
        </p:nvPicPr>
        <p:blipFill>
          <a:blip r:embed="rId64" cstate="print"/>
          <a:stretch>
            <a:fillRect/>
          </a:stretch>
        </p:blipFill>
        <p:spPr>
          <a:xfrm>
            <a:off x="0" y="1412224"/>
            <a:ext cx="9144000" cy="4033552"/>
          </a:xfrm>
          <a:prstGeom prst="rect">
            <a:avLst/>
          </a:prstGeom>
        </p:spPr>
      </p:pic>
      <p:pic>
        <p:nvPicPr>
          <p:cNvPr id="67" name="Obraz 66" descr="SCH_1.png"/>
          <p:cNvPicPr>
            <a:picLocks noChangeAspect="1"/>
          </p:cNvPicPr>
          <p:nvPr/>
        </p:nvPicPr>
        <p:blipFill>
          <a:blip r:embed="rId65" cstate="print"/>
          <a:stretch>
            <a:fillRect/>
          </a:stretch>
        </p:blipFill>
        <p:spPr>
          <a:xfrm>
            <a:off x="2555776" y="2209537"/>
            <a:ext cx="6588224" cy="3984724"/>
          </a:xfrm>
          <a:prstGeom prst="rect">
            <a:avLst/>
          </a:prstGeom>
        </p:spPr>
      </p:pic>
      <p:pic>
        <p:nvPicPr>
          <p:cNvPr id="68" name="Obraz 67" descr="SCH_2.png"/>
          <p:cNvPicPr>
            <a:picLocks noChangeAspect="1"/>
          </p:cNvPicPr>
          <p:nvPr/>
        </p:nvPicPr>
        <p:blipFill>
          <a:blip r:embed="rId66" cstate="print"/>
          <a:stretch>
            <a:fillRect/>
          </a:stretch>
        </p:blipFill>
        <p:spPr>
          <a:xfrm rot="21220005">
            <a:off x="2267744" y="1700808"/>
            <a:ext cx="6012160" cy="3050049"/>
          </a:xfrm>
          <a:prstGeom prst="rect">
            <a:avLst/>
          </a:prstGeom>
        </p:spPr>
      </p:pic>
      <p:pic>
        <p:nvPicPr>
          <p:cNvPr id="69" name="Obraz 68" descr="SCH_3.png"/>
          <p:cNvPicPr>
            <a:picLocks noChangeAspect="1"/>
          </p:cNvPicPr>
          <p:nvPr/>
        </p:nvPicPr>
        <p:blipFill>
          <a:blip r:embed="rId67" cstate="print"/>
          <a:stretch>
            <a:fillRect/>
          </a:stretch>
        </p:blipFill>
        <p:spPr>
          <a:xfrm>
            <a:off x="1187624" y="1916832"/>
            <a:ext cx="5133213" cy="3293154"/>
          </a:xfrm>
          <a:prstGeom prst="rect">
            <a:avLst/>
          </a:prstGeom>
        </p:spPr>
      </p:pic>
      <p:pic>
        <p:nvPicPr>
          <p:cNvPr id="70" name="Obraz 69" descr="SCH_4.png"/>
          <p:cNvPicPr>
            <a:picLocks noChangeAspect="1"/>
          </p:cNvPicPr>
          <p:nvPr/>
        </p:nvPicPr>
        <p:blipFill>
          <a:blip r:embed="rId68" cstate="print"/>
          <a:stretch>
            <a:fillRect/>
          </a:stretch>
        </p:blipFill>
        <p:spPr>
          <a:xfrm rot="1607103">
            <a:off x="1532646" y="2602817"/>
            <a:ext cx="5975342" cy="2914128"/>
          </a:xfrm>
          <a:prstGeom prst="rect">
            <a:avLst/>
          </a:prstGeom>
        </p:spPr>
      </p:pic>
      <p:pic>
        <p:nvPicPr>
          <p:cNvPr id="71" name="Obraz 70" descr="SCH_5.png"/>
          <p:cNvPicPr>
            <a:picLocks noChangeAspect="1"/>
          </p:cNvPicPr>
          <p:nvPr/>
        </p:nvPicPr>
        <p:blipFill>
          <a:blip r:embed="rId69" cstate="print"/>
          <a:stretch>
            <a:fillRect/>
          </a:stretch>
        </p:blipFill>
        <p:spPr>
          <a:xfrm>
            <a:off x="5864419" y="2132856"/>
            <a:ext cx="3279581" cy="4299451"/>
          </a:xfrm>
          <a:prstGeom prst="rect">
            <a:avLst/>
          </a:prstGeom>
        </p:spPr>
      </p:pic>
      <p:pic>
        <p:nvPicPr>
          <p:cNvPr id="72" name="Obraz 71" descr="SCH_6.png"/>
          <p:cNvPicPr>
            <a:picLocks noChangeAspect="1"/>
          </p:cNvPicPr>
          <p:nvPr/>
        </p:nvPicPr>
        <p:blipFill>
          <a:blip r:embed="rId70" cstate="print"/>
          <a:stretch>
            <a:fillRect/>
          </a:stretch>
        </p:blipFill>
        <p:spPr>
          <a:xfrm>
            <a:off x="2555776" y="1772816"/>
            <a:ext cx="3160945" cy="4152362"/>
          </a:xfrm>
          <a:prstGeom prst="rect">
            <a:avLst/>
          </a:prstGeom>
        </p:spPr>
      </p:pic>
      <p:pic>
        <p:nvPicPr>
          <p:cNvPr id="73" name="Obraz 72" descr="SCH_7.png"/>
          <p:cNvPicPr>
            <a:picLocks noChangeAspect="1"/>
          </p:cNvPicPr>
          <p:nvPr/>
        </p:nvPicPr>
        <p:blipFill>
          <a:blip r:embed="rId71" cstate="print"/>
          <a:stretch>
            <a:fillRect/>
          </a:stretch>
        </p:blipFill>
        <p:spPr>
          <a:xfrm rot="19674788">
            <a:off x="1096976" y="2067055"/>
            <a:ext cx="3092231" cy="4072387"/>
          </a:xfrm>
          <a:prstGeom prst="rect">
            <a:avLst/>
          </a:prstGeom>
        </p:spPr>
      </p:pic>
      <p:pic>
        <p:nvPicPr>
          <p:cNvPr id="74" name="Obraz 73" descr="SCH_8.png"/>
          <p:cNvPicPr>
            <a:picLocks noChangeAspect="1"/>
          </p:cNvPicPr>
          <p:nvPr/>
        </p:nvPicPr>
        <p:blipFill>
          <a:blip r:embed="rId72" cstate="print"/>
          <a:stretch>
            <a:fillRect/>
          </a:stretch>
        </p:blipFill>
        <p:spPr>
          <a:xfrm>
            <a:off x="3707904" y="1628800"/>
            <a:ext cx="3414034" cy="4512402"/>
          </a:xfrm>
          <a:prstGeom prst="rect">
            <a:avLst/>
          </a:prstGeom>
        </p:spPr>
      </p:pic>
      <p:pic>
        <p:nvPicPr>
          <p:cNvPr id="75" name="Obraz 74" descr="SCH_9.png"/>
          <p:cNvPicPr>
            <a:picLocks noChangeAspect="1"/>
          </p:cNvPicPr>
          <p:nvPr/>
        </p:nvPicPr>
        <p:blipFill>
          <a:blip r:embed="rId73" cstate="print"/>
          <a:stretch>
            <a:fillRect/>
          </a:stretch>
        </p:blipFill>
        <p:spPr>
          <a:xfrm rot="1219132">
            <a:off x="830890" y="2481693"/>
            <a:ext cx="5606530" cy="35121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MMX_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554428">
            <a:off x="4828096" y="1913177"/>
            <a:ext cx="3263653" cy="4230332"/>
          </a:xfrm>
          <a:prstGeom prst="rect">
            <a:avLst/>
          </a:prstGeom>
        </p:spPr>
      </p:pic>
      <p:pic>
        <p:nvPicPr>
          <p:cNvPr id="3" name="Obraz 2" descr="MM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556792"/>
            <a:ext cx="4534215" cy="3429000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179512" y="-171400"/>
            <a:ext cx="8839535" cy="169277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NOWY CEL</a:t>
            </a:r>
          </a:p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KOMPUTER NA UKŁADACH TTL</a:t>
            </a:r>
            <a:endParaRPr lang="pl-PL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Obraz 4" descr="MMX_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96490" y="2060848"/>
            <a:ext cx="2667703" cy="3456384"/>
          </a:xfrm>
          <a:prstGeom prst="rect">
            <a:avLst/>
          </a:prstGeom>
        </p:spPr>
      </p:pic>
      <p:pic>
        <p:nvPicPr>
          <p:cNvPr id="6" name="Obraz 5" descr="MMX_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9885110">
            <a:off x="4347854" y="1844824"/>
            <a:ext cx="3449411" cy="4464496"/>
          </a:xfrm>
          <a:prstGeom prst="rect">
            <a:avLst/>
          </a:prstGeom>
        </p:spPr>
      </p:pic>
      <p:pic>
        <p:nvPicPr>
          <p:cNvPr id="8" name="Obraz 7" descr="MMX_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59832" y="2348880"/>
            <a:ext cx="3377212" cy="4365104"/>
          </a:xfrm>
          <a:prstGeom prst="rect">
            <a:avLst/>
          </a:prstGeom>
        </p:spPr>
      </p:pic>
      <p:pic>
        <p:nvPicPr>
          <p:cNvPr id="9" name="Obraz 8" descr="MMX_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3238957">
            <a:off x="4316302" y="1804079"/>
            <a:ext cx="3375509" cy="4378044"/>
          </a:xfrm>
          <a:prstGeom prst="rect">
            <a:avLst/>
          </a:prstGeom>
        </p:spPr>
      </p:pic>
      <p:pic>
        <p:nvPicPr>
          <p:cNvPr id="10" name="Obraz 9" descr="MMX_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4203846">
            <a:off x="4759091" y="2066640"/>
            <a:ext cx="3429314" cy="4437112"/>
          </a:xfrm>
          <a:prstGeom prst="rect">
            <a:avLst/>
          </a:prstGeom>
        </p:spPr>
      </p:pic>
      <p:pic>
        <p:nvPicPr>
          <p:cNvPr id="11" name="Obraz 10" descr="MMX_7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220072" y="1484784"/>
            <a:ext cx="3712622" cy="4797152"/>
          </a:xfrm>
          <a:prstGeom prst="rect">
            <a:avLst/>
          </a:prstGeom>
        </p:spPr>
      </p:pic>
      <p:pic>
        <p:nvPicPr>
          <p:cNvPr id="12" name="Obraz 11" descr="MMX_8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19627716">
            <a:off x="4752710" y="1997632"/>
            <a:ext cx="3328888" cy="4301322"/>
          </a:xfrm>
          <a:prstGeom prst="rect">
            <a:avLst/>
          </a:prstGeom>
        </p:spPr>
      </p:pic>
      <p:pic>
        <p:nvPicPr>
          <p:cNvPr id="13" name="Obraz 12" descr="MMX_9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076056" y="1484784"/>
            <a:ext cx="2981880" cy="3861048"/>
          </a:xfrm>
          <a:prstGeom prst="rect">
            <a:avLst/>
          </a:prstGeom>
        </p:spPr>
      </p:pic>
      <p:pic>
        <p:nvPicPr>
          <p:cNvPr id="14" name="Obraz 13" descr="INTEL_0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347864" y="1556792"/>
            <a:ext cx="3254495" cy="4221088"/>
          </a:xfrm>
          <a:prstGeom prst="rect">
            <a:avLst/>
          </a:prstGeom>
        </p:spPr>
      </p:pic>
      <p:pic>
        <p:nvPicPr>
          <p:cNvPr id="15" name="Obraz 14" descr="INTEL_1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2294294">
            <a:off x="3563889" y="2178166"/>
            <a:ext cx="3168352" cy="4103770"/>
          </a:xfrm>
          <a:prstGeom prst="rect">
            <a:avLst/>
          </a:prstGeom>
        </p:spPr>
      </p:pic>
      <p:pic>
        <p:nvPicPr>
          <p:cNvPr id="16" name="Obraz 15" descr="INTEL_2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19737257">
            <a:off x="2690831" y="2082910"/>
            <a:ext cx="3271028" cy="4234933"/>
          </a:xfrm>
          <a:prstGeom prst="rect">
            <a:avLst/>
          </a:prstGeom>
        </p:spPr>
      </p:pic>
      <p:pic>
        <p:nvPicPr>
          <p:cNvPr id="17" name="Obraz 16" descr="INTEL_3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716016" y="1844824"/>
            <a:ext cx="3206702" cy="4149080"/>
          </a:xfrm>
          <a:prstGeom prst="rect">
            <a:avLst/>
          </a:prstGeom>
        </p:spPr>
      </p:pic>
      <p:pic>
        <p:nvPicPr>
          <p:cNvPr id="18" name="Obraz 17" descr="INTEL_4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419872" y="1556792"/>
            <a:ext cx="3707578" cy="4797152"/>
          </a:xfrm>
          <a:prstGeom prst="rect">
            <a:avLst/>
          </a:prstGeom>
        </p:spPr>
      </p:pic>
      <p:pic>
        <p:nvPicPr>
          <p:cNvPr id="19" name="Obraz 18" descr="INTEL_5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 rot="4130694">
            <a:off x="4880621" y="2238755"/>
            <a:ext cx="3323542" cy="4293096"/>
          </a:xfrm>
          <a:prstGeom prst="rect">
            <a:avLst/>
          </a:prstGeom>
        </p:spPr>
      </p:pic>
      <p:pic>
        <p:nvPicPr>
          <p:cNvPr id="21" name="Obraz 20" descr="FPU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403648" y="2276872"/>
            <a:ext cx="3223916" cy="4415148"/>
          </a:xfrm>
          <a:prstGeom prst="rect">
            <a:avLst/>
          </a:prstGeom>
        </p:spPr>
      </p:pic>
      <p:pic>
        <p:nvPicPr>
          <p:cNvPr id="20" name="Obraz 19" descr="INSTR_0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 rot="20817963">
            <a:off x="3295134" y="2295066"/>
            <a:ext cx="2553732" cy="2267867"/>
          </a:xfrm>
          <a:prstGeom prst="rect">
            <a:avLst/>
          </a:prstGeom>
        </p:spPr>
      </p:pic>
      <p:pic>
        <p:nvPicPr>
          <p:cNvPr id="22" name="Obraz 21" descr="INSTR_1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051720" y="2564904"/>
            <a:ext cx="6732240" cy="2472899"/>
          </a:xfrm>
          <a:prstGeom prst="rect">
            <a:avLst/>
          </a:prstGeom>
        </p:spPr>
      </p:pic>
      <p:pic>
        <p:nvPicPr>
          <p:cNvPr id="23" name="Obraz 22" descr="INSTR_2.pn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 rot="20743045">
            <a:off x="842467" y="3163580"/>
            <a:ext cx="6948264" cy="2742474"/>
          </a:xfrm>
          <a:prstGeom prst="rect">
            <a:avLst/>
          </a:prstGeom>
        </p:spPr>
      </p:pic>
      <p:pic>
        <p:nvPicPr>
          <p:cNvPr id="24" name="Obraz 23" descr="INSTR_3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0" y="2595033"/>
            <a:ext cx="9144000" cy="1667933"/>
          </a:xfrm>
          <a:prstGeom prst="rect">
            <a:avLst/>
          </a:prstGeom>
        </p:spPr>
      </p:pic>
      <p:pic>
        <p:nvPicPr>
          <p:cNvPr id="25" name="Obraz 24" descr="INSTR_4.pn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 rot="1067759">
            <a:off x="0" y="2970467"/>
            <a:ext cx="9144000" cy="917066"/>
          </a:xfrm>
          <a:prstGeom prst="rect">
            <a:avLst/>
          </a:prstGeom>
        </p:spPr>
      </p:pic>
      <p:pic>
        <p:nvPicPr>
          <p:cNvPr id="26" name="Obraz 25" descr="INSTR_5.pn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0" y="4797152"/>
            <a:ext cx="9144000" cy="894447"/>
          </a:xfrm>
          <a:prstGeom prst="rect">
            <a:avLst/>
          </a:prstGeom>
        </p:spPr>
      </p:pic>
      <p:pic>
        <p:nvPicPr>
          <p:cNvPr id="27" name="Obraz 26" descr="INSTR_6.pn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 rot="20534244">
            <a:off x="0" y="2834182"/>
            <a:ext cx="9144000" cy="1189635"/>
          </a:xfrm>
          <a:prstGeom prst="rect">
            <a:avLst/>
          </a:prstGeom>
        </p:spPr>
      </p:pic>
      <p:pic>
        <p:nvPicPr>
          <p:cNvPr id="28" name="Obraz 27" descr="INSTR_7.png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1547664" y="1340768"/>
            <a:ext cx="7596336" cy="3570813"/>
          </a:xfrm>
          <a:prstGeom prst="rect">
            <a:avLst/>
          </a:prstGeom>
        </p:spPr>
      </p:pic>
      <p:pic>
        <p:nvPicPr>
          <p:cNvPr id="29" name="Obraz 28" descr="INSTR_8.pn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 rot="1139829">
            <a:off x="366721" y="3366428"/>
            <a:ext cx="8665023" cy="2139512"/>
          </a:xfrm>
          <a:prstGeom prst="rect">
            <a:avLst/>
          </a:prstGeom>
        </p:spPr>
      </p:pic>
      <p:pic>
        <p:nvPicPr>
          <p:cNvPr id="30" name="Obraz 29" descr="INSTR_9.pn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 rot="20504601">
            <a:off x="0" y="2893512"/>
            <a:ext cx="9144000" cy="1070975"/>
          </a:xfrm>
          <a:prstGeom prst="rect">
            <a:avLst/>
          </a:prstGeom>
        </p:spPr>
      </p:pic>
      <p:pic>
        <p:nvPicPr>
          <p:cNvPr id="31" name="Obraz 30" descr="INSTR_10.png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0" y="5487206"/>
            <a:ext cx="9144000" cy="1370794"/>
          </a:xfrm>
          <a:prstGeom prst="rect">
            <a:avLst/>
          </a:prstGeom>
        </p:spPr>
      </p:pic>
      <p:pic>
        <p:nvPicPr>
          <p:cNvPr id="32" name="Obraz 31" descr="INSTR_11.png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0" y="2438400"/>
            <a:ext cx="9144000" cy="1981200"/>
          </a:xfrm>
          <a:prstGeom prst="rect">
            <a:avLst/>
          </a:prstGeom>
        </p:spPr>
      </p:pic>
      <p:pic>
        <p:nvPicPr>
          <p:cNvPr id="33" name="Obraz 32" descr="INSTR_12.png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 rot="1835124">
            <a:off x="204136" y="3696274"/>
            <a:ext cx="9144000" cy="615786"/>
          </a:xfrm>
          <a:prstGeom prst="rect">
            <a:avLst/>
          </a:prstGeom>
        </p:spPr>
      </p:pic>
      <p:pic>
        <p:nvPicPr>
          <p:cNvPr id="34" name="Obraz 33" descr="INSTR_13.png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 rot="19642024">
            <a:off x="-488023" y="3695812"/>
            <a:ext cx="8853110" cy="823120"/>
          </a:xfrm>
          <a:prstGeom prst="rect">
            <a:avLst/>
          </a:prstGeom>
        </p:spPr>
      </p:pic>
      <p:pic>
        <p:nvPicPr>
          <p:cNvPr id="35" name="Obraz 34" descr="INSTR_14.png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0" y="3071812"/>
            <a:ext cx="9144000" cy="714375"/>
          </a:xfrm>
          <a:prstGeom prst="rect">
            <a:avLst/>
          </a:prstGeom>
        </p:spPr>
      </p:pic>
      <p:pic>
        <p:nvPicPr>
          <p:cNvPr id="36" name="Obraz 35" descr="INSTR_15.png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 rot="3649712">
            <a:off x="3691504" y="3747603"/>
            <a:ext cx="5420482" cy="1000265"/>
          </a:xfrm>
          <a:prstGeom prst="rect">
            <a:avLst/>
          </a:prstGeom>
        </p:spPr>
      </p:pic>
      <p:pic>
        <p:nvPicPr>
          <p:cNvPr id="37" name="Obraz 36" descr="INSTR_16.png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0" y="2060848"/>
            <a:ext cx="9144000" cy="1099814"/>
          </a:xfrm>
          <a:prstGeom prst="rect">
            <a:avLst/>
          </a:prstGeom>
        </p:spPr>
      </p:pic>
      <p:pic>
        <p:nvPicPr>
          <p:cNvPr id="38" name="Obraz 37" descr="INSTR_17.png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 rot="631247">
            <a:off x="0" y="3017133"/>
            <a:ext cx="9144000" cy="823734"/>
          </a:xfrm>
          <a:prstGeom prst="rect">
            <a:avLst/>
          </a:prstGeom>
        </p:spPr>
      </p:pic>
      <p:pic>
        <p:nvPicPr>
          <p:cNvPr id="39" name="Obraz 38" descr="INSTR_18.png"/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 rot="20740509">
            <a:off x="395357" y="2581374"/>
            <a:ext cx="8584475" cy="2405792"/>
          </a:xfrm>
          <a:prstGeom prst="rect">
            <a:avLst/>
          </a:prstGeom>
        </p:spPr>
      </p:pic>
      <p:pic>
        <p:nvPicPr>
          <p:cNvPr id="40" name="Obraz 39" descr="INSTR_19.png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 rot="1081968">
            <a:off x="0" y="2718132"/>
            <a:ext cx="9144000" cy="1421735"/>
          </a:xfrm>
          <a:prstGeom prst="rect">
            <a:avLst/>
          </a:prstGeom>
        </p:spPr>
      </p:pic>
      <p:pic>
        <p:nvPicPr>
          <p:cNvPr id="41" name="Obraz 40" descr="INSTR_20.png"/>
          <p:cNvPicPr>
            <a:picLocks noChangeAspect="1"/>
          </p:cNvPicPr>
          <p:nvPr/>
        </p:nvPicPr>
        <p:blipFill>
          <a:blip r:embed="rId39" cstate="print"/>
          <a:stretch>
            <a:fillRect/>
          </a:stretch>
        </p:blipFill>
        <p:spPr>
          <a:xfrm>
            <a:off x="2771800" y="1844824"/>
            <a:ext cx="5624021" cy="3849490"/>
          </a:xfrm>
          <a:prstGeom prst="rect">
            <a:avLst/>
          </a:prstGeom>
        </p:spPr>
      </p:pic>
      <p:pic>
        <p:nvPicPr>
          <p:cNvPr id="42" name="Obraz 41" descr="INSTR_21.png"/>
          <p:cNvPicPr>
            <a:picLocks noChangeAspect="1"/>
          </p:cNvPicPr>
          <p:nvPr/>
        </p:nvPicPr>
        <p:blipFill>
          <a:blip r:embed="rId40" cstate="print"/>
          <a:stretch>
            <a:fillRect/>
          </a:stretch>
        </p:blipFill>
        <p:spPr>
          <a:xfrm>
            <a:off x="3779912" y="2906606"/>
            <a:ext cx="5364088" cy="3537689"/>
          </a:xfrm>
          <a:prstGeom prst="rect">
            <a:avLst/>
          </a:prstGeom>
        </p:spPr>
      </p:pic>
      <p:pic>
        <p:nvPicPr>
          <p:cNvPr id="43" name="Obraz 42" descr="INSTR_22.png"/>
          <p:cNvPicPr>
            <a:picLocks noChangeAspect="1"/>
          </p:cNvPicPr>
          <p:nvPr/>
        </p:nvPicPr>
        <p:blipFill>
          <a:blip r:embed="rId41" cstate="print"/>
          <a:stretch>
            <a:fillRect/>
          </a:stretch>
        </p:blipFill>
        <p:spPr>
          <a:xfrm rot="966729">
            <a:off x="1072864" y="2528712"/>
            <a:ext cx="6948264" cy="3270064"/>
          </a:xfrm>
          <a:prstGeom prst="rect">
            <a:avLst/>
          </a:prstGeom>
        </p:spPr>
      </p:pic>
      <p:pic>
        <p:nvPicPr>
          <p:cNvPr id="44" name="Obraz 43" descr="INSTR_23.png"/>
          <p:cNvPicPr>
            <a:picLocks noChangeAspect="1"/>
          </p:cNvPicPr>
          <p:nvPr/>
        </p:nvPicPr>
        <p:blipFill>
          <a:blip r:embed="rId42" cstate="print"/>
          <a:stretch>
            <a:fillRect/>
          </a:stretch>
        </p:blipFill>
        <p:spPr>
          <a:xfrm>
            <a:off x="755576" y="3203875"/>
            <a:ext cx="4675194" cy="3654125"/>
          </a:xfrm>
          <a:prstGeom prst="rect">
            <a:avLst/>
          </a:prstGeom>
        </p:spPr>
      </p:pic>
      <p:pic>
        <p:nvPicPr>
          <p:cNvPr id="45" name="Obraz 44" descr="INSTR_24.png"/>
          <p:cNvPicPr>
            <a:picLocks noChangeAspect="1"/>
          </p:cNvPicPr>
          <p:nvPr/>
        </p:nvPicPr>
        <p:blipFill>
          <a:blip r:embed="rId43" cstate="print"/>
          <a:stretch>
            <a:fillRect/>
          </a:stretch>
        </p:blipFill>
        <p:spPr>
          <a:xfrm rot="1132349">
            <a:off x="4017859" y="2250857"/>
            <a:ext cx="4435255" cy="3544078"/>
          </a:xfrm>
          <a:prstGeom prst="rect">
            <a:avLst/>
          </a:prstGeom>
        </p:spPr>
      </p:pic>
      <p:pic>
        <p:nvPicPr>
          <p:cNvPr id="46" name="Obraz 45" descr="INSTR_25.png"/>
          <p:cNvPicPr>
            <a:picLocks noChangeAspect="1"/>
          </p:cNvPicPr>
          <p:nvPr/>
        </p:nvPicPr>
        <p:blipFill>
          <a:blip r:embed="rId44" cstate="print"/>
          <a:stretch>
            <a:fillRect/>
          </a:stretch>
        </p:blipFill>
        <p:spPr>
          <a:xfrm>
            <a:off x="1187624" y="1412776"/>
            <a:ext cx="5203950" cy="4077072"/>
          </a:xfrm>
          <a:prstGeom prst="rect">
            <a:avLst/>
          </a:prstGeom>
        </p:spPr>
      </p:pic>
      <p:pic>
        <p:nvPicPr>
          <p:cNvPr id="47" name="Obraz 46" descr="INSTR_26.png"/>
          <p:cNvPicPr>
            <a:picLocks noChangeAspect="1"/>
          </p:cNvPicPr>
          <p:nvPr/>
        </p:nvPicPr>
        <p:blipFill>
          <a:blip r:embed="rId45" cstate="print"/>
          <a:stretch>
            <a:fillRect/>
          </a:stretch>
        </p:blipFill>
        <p:spPr>
          <a:xfrm rot="3712741">
            <a:off x="3020877" y="2762489"/>
            <a:ext cx="4444950" cy="2902656"/>
          </a:xfrm>
          <a:prstGeom prst="rect">
            <a:avLst/>
          </a:prstGeom>
        </p:spPr>
      </p:pic>
      <p:pic>
        <p:nvPicPr>
          <p:cNvPr id="48" name="Obraz 47" descr="INSTR_27.png"/>
          <p:cNvPicPr>
            <a:picLocks noChangeAspect="1"/>
          </p:cNvPicPr>
          <p:nvPr/>
        </p:nvPicPr>
        <p:blipFill>
          <a:blip r:embed="rId46" cstate="print"/>
          <a:stretch>
            <a:fillRect/>
          </a:stretch>
        </p:blipFill>
        <p:spPr>
          <a:xfrm>
            <a:off x="1403648" y="1802100"/>
            <a:ext cx="4680520" cy="3709584"/>
          </a:xfrm>
          <a:prstGeom prst="rect">
            <a:avLst/>
          </a:prstGeom>
        </p:spPr>
      </p:pic>
      <p:pic>
        <p:nvPicPr>
          <p:cNvPr id="49" name="Obraz 48" descr="INSTR_28.png"/>
          <p:cNvPicPr>
            <a:picLocks noChangeAspect="1"/>
          </p:cNvPicPr>
          <p:nvPr/>
        </p:nvPicPr>
        <p:blipFill>
          <a:blip r:embed="rId47" cstate="print"/>
          <a:stretch>
            <a:fillRect/>
          </a:stretch>
        </p:blipFill>
        <p:spPr>
          <a:xfrm rot="997084">
            <a:off x="4048378" y="2289748"/>
            <a:ext cx="4661453" cy="3717032"/>
          </a:xfrm>
          <a:prstGeom prst="rect">
            <a:avLst/>
          </a:prstGeom>
        </p:spPr>
      </p:pic>
      <p:pic>
        <p:nvPicPr>
          <p:cNvPr id="50" name="Obraz 49" descr="INSTR_29.png"/>
          <p:cNvPicPr>
            <a:picLocks noChangeAspect="1"/>
          </p:cNvPicPr>
          <p:nvPr/>
        </p:nvPicPr>
        <p:blipFill>
          <a:blip r:embed="rId48" cstate="print"/>
          <a:stretch>
            <a:fillRect/>
          </a:stretch>
        </p:blipFill>
        <p:spPr>
          <a:xfrm>
            <a:off x="1475656" y="1484784"/>
            <a:ext cx="5808409" cy="4635921"/>
          </a:xfrm>
          <a:prstGeom prst="rect">
            <a:avLst/>
          </a:prstGeom>
        </p:spPr>
      </p:pic>
      <p:pic>
        <p:nvPicPr>
          <p:cNvPr id="51" name="Obraz 50" descr="INSTR_30.png"/>
          <p:cNvPicPr>
            <a:picLocks noChangeAspect="1"/>
          </p:cNvPicPr>
          <p:nvPr/>
        </p:nvPicPr>
        <p:blipFill>
          <a:blip r:embed="rId49" cstate="print"/>
          <a:stretch>
            <a:fillRect/>
          </a:stretch>
        </p:blipFill>
        <p:spPr>
          <a:xfrm rot="5076221">
            <a:off x="1871699" y="2261099"/>
            <a:ext cx="4860032" cy="3626957"/>
          </a:xfrm>
          <a:prstGeom prst="rect">
            <a:avLst/>
          </a:prstGeom>
        </p:spPr>
      </p:pic>
      <p:pic>
        <p:nvPicPr>
          <p:cNvPr id="52" name="Obraz 51" descr="INSTR_31.png"/>
          <p:cNvPicPr>
            <a:picLocks noChangeAspect="1"/>
          </p:cNvPicPr>
          <p:nvPr/>
        </p:nvPicPr>
        <p:blipFill>
          <a:blip r:embed="rId50" cstate="print"/>
          <a:stretch>
            <a:fillRect/>
          </a:stretch>
        </p:blipFill>
        <p:spPr>
          <a:xfrm>
            <a:off x="4434982" y="3356992"/>
            <a:ext cx="4709018" cy="2474770"/>
          </a:xfrm>
          <a:prstGeom prst="rect">
            <a:avLst/>
          </a:prstGeom>
        </p:spPr>
      </p:pic>
      <p:pic>
        <p:nvPicPr>
          <p:cNvPr id="53" name="Obraz 52" descr="INSTR_32.png"/>
          <p:cNvPicPr>
            <a:picLocks noChangeAspect="1"/>
          </p:cNvPicPr>
          <p:nvPr/>
        </p:nvPicPr>
        <p:blipFill>
          <a:blip r:embed="rId51" cstate="print"/>
          <a:stretch>
            <a:fillRect/>
          </a:stretch>
        </p:blipFill>
        <p:spPr>
          <a:xfrm rot="21298023">
            <a:off x="3995936" y="2564904"/>
            <a:ext cx="4325613" cy="3372852"/>
          </a:xfrm>
          <a:prstGeom prst="rect">
            <a:avLst/>
          </a:prstGeom>
        </p:spPr>
      </p:pic>
      <p:pic>
        <p:nvPicPr>
          <p:cNvPr id="54" name="Obraz 53" descr="INSTR_33.png"/>
          <p:cNvPicPr>
            <a:picLocks noChangeAspect="1"/>
          </p:cNvPicPr>
          <p:nvPr/>
        </p:nvPicPr>
        <p:blipFill>
          <a:blip r:embed="rId52" cstate="print"/>
          <a:stretch>
            <a:fillRect/>
          </a:stretch>
        </p:blipFill>
        <p:spPr>
          <a:xfrm>
            <a:off x="899592" y="1628800"/>
            <a:ext cx="4485797" cy="3501008"/>
          </a:xfrm>
          <a:prstGeom prst="rect">
            <a:avLst/>
          </a:prstGeom>
        </p:spPr>
      </p:pic>
      <p:pic>
        <p:nvPicPr>
          <p:cNvPr id="55" name="Obraz 54" descr="INSTR_34.png"/>
          <p:cNvPicPr>
            <a:picLocks noChangeAspect="1"/>
          </p:cNvPicPr>
          <p:nvPr/>
        </p:nvPicPr>
        <p:blipFill>
          <a:blip r:embed="rId53" cstate="print"/>
          <a:stretch>
            <a:fillRect/>
          </a:stretch>
        </p:blipFill>
        <p:spPr>
          <a:xfrm rot="20230183">
            <a:off x="2498111" y="2442372"/>
            <a:ext cx="4599692" cy="3666917"/>
          </a:xfrm>
          <a:prstGeom prst="rect">
            <a:avLst/>
          </a:prstGeom>
        </p:spPr>
      </p:pic>
      <p:pic>
        <p:nvPicPr>
          <p:cNvPr id="56" name="Obraz 55" descr="INSTR_35.png"/>
          <p:cNvPicPr>
            <a:picLocks noChangeAspect="1"/>
          </p:cNvPicPr>
          <p:nvPr/>
        </p:nvPicPr>
        <p:blipFill>
          <a:blip r:embed="rId54" cstate="print"/>
          <a:stretch>
            <a:fillRect/>
          </a:stretch>
        </p:blipFill>
        <p:spPr>
          <a:xfrm>
            <a:off x="3995936" y="1484784"/>
            <a:ext cx="4536402" cy="3541429"/>
          </a:xfrm>
          <a:prstGeom prst="rect">
            <a:avLst/>
          </a:prstGeom>
        </p:spPr>
      </p:pic>
      <p:pic>
        <p:nvPicPr>
          <p:cNvPr id="57" name="Obraz 56" descr="INSTR_36.png"/>
          <p:cNvPicPr>
            <a:picLocks noChangeAspect="1"/>
          </p:cNvPicPr>
          <p:nvPr/>
        </p:nvPicPr>
        <p:blipFill>
          <a:blip r:embed="rId55" cstate="print"/>
          <a:stretch>
            <a:fillRect/>
          </a:stretch>
        </p:blipFill>
        <p:spPr>
          <a:xfrm rot="17715494">
            <a:off x="813397" y="2565839"/>
            <a:ext cx="4034748" cy="2844761"/>
          </a:xfrm>
          <a:prstGeom prst="rect">
            <a:avLst/>
          </a:prstGeom>
        </p:spPr>
      </p:pic>
      <p:pic>
        <p:nvPicPr>
          <p:cNvPr id="58" name="Obraz 57" descr="INSTR_37.png"/>
          <p:cNvPicPr>
            <a:picLocks noChangeAspect="1"/>
          </p:cNvPicPr>
          <p:nvPr/>
        </p:nvPicPr>
        <p:blipFill>
          <a:blip r:embed="rId56" cstate="print"/>
          <a:stretch>
            <a:fillRect/>
          </a:stretch>
        </p:blipFill>
        <p:spPr>
          <a:xfrm rot="187063">
            <a:off x="772077" y="3144218"/>
            <a:ext cx="5508104" cy="3404616"/>
          </a:xfrm>
          <a:prstGeom prst="rect">
            <a:avLst/>
          </a:prstGeom>
        </p:spPr>
      </p:pic>
      <p:pic>
        <p:nvPicPr>
          <p:cNvPr id="59" name="Obraz 58" descr="INSTR_38.png"/>
          <p:cNvPicPr>
            <a:picLocks noChangeAspect="1"/>
          </p:cNvPicPr>
          <p:nvPr/>
        </p:nvPicPr>
        <p:blipFill>
          <a:blip r:embed="rId57" cstate="print"/>
          <a:stretch>
            <a:fillRect/>
          </a:stretch>
        </p:blipFill>
        <p:spPr>
          <a:xfrm rot="379207">
            <a:off x="1558297" y="3498065"/>
            <a:ext cx="5076056" cy="3089931"/>
          </a:xfrm>
          <a:prstGeom prst="rect">
            <a:avLst/>
          </a:prstGeom>
        </p:spPr>
      </p:pic>
      <p:pic>
        <p:nvPicPr>
          <p:cNvPr id="60" name="Obraz 59" descr="INSTR_39.png"/>
          <p:cNvPicPr>
            <a:picLocks noChangeAspect="1"/>
          </p:cNvPicPr>
          <p:nvPr/>
        </p:nvPicPr>
        <p:blipFill>
          <a:blip r:embed="rId58" cstate="print"/>
          <a:stretch>
            <a:fillRect/>
          </a:stretch>
        </p:blipFill>
        <p:spPr>
          <a:xfrm>
            <a:off x="3779912" y="2852936"/>
            <a:ext cx="5140723" cy="2603538"/>
          </a:xfrm>
          <a:prstGeom prst="rect">
            <a:avLst/>
          </a:prstGeom>
        </p:spPr>
      </p:pic>
      <p:pic>
        <p:nvPicPr>
          <p:cNvPr id="61" name="Obraz 60" descr="INSTR_40.png"/>
          <p:cNvPicPr>
            <a:picLocks noChangeAspect="1"/>
          </p:cNvPicPr>
          <p:nvPr/>
        </p:nvPicPr>
        <p:blipFill>
          <a:blip r:embed="rId59" cstate="print"/>
          <a:stretch>
            <a:fillRect/>
          </a:stretch>
        </p:blipFill>
        <p:spPr>
          <a:xfrm rot="19673404">
            <a:off x="511616" y="2524034"/>
            <a:ext cx="4572000" cy="3240764"/>
          </a:xfrm>
          <a:prstGeom prst="rect">
            <a:avLst/>
          </a:prstGeom>
        </p:spPr>
      </p:pic>
      <p:pic>
        <p:nvPicPr>
          <p:cNvPr id="62" name="Obraz 61" descr="INSTR_41.png"/>
          <p:cNvPicPr>
            <a:picLocks noChangeAspect="1"/>
          </p:cNvPicPr>
          <p:nvPr/>
        </p:nvPicPr>
        <p:blipFill>
          <a:blip r:embed="rId60" cstate="print"/>
          <a:stretch>
            <a:fillRect/>
          </a:stretch>
        </p:blipFill>
        <p:spPr>
          <a:xfrm>
            <a:off x="5508104" y="4045400"/>
            <a:ext cx="3635896" cy="2394145"/>
          </a:xfrm>
          <a:prstGeom prst="rect">
            <a:avLst/>
          </a:prstGeom>
        </p:spPr>
      </p:pic>
      <p:pic>
        <p:nvPicPr>
          <p:cNvPr id="63" name="Obraz 62" descr="INSTR_42.png"/>
          <p:cNvPicPr>
            <a:picLocks noChangeAspect="1"/>
          </p:cNvPicPr>
          <p:nvPr/>
        </p:nvPicPr>
        <p:blipFill>
          <a:blip r:embed="rId61" cstate="print"/>
          <a:stretch>
            <a:fillRect/>
          </a:stretch>
        </p:blipFill>
        <p:spPr>
          <a:xfrm rot="20087649">
            <a:off x="2858667" y="2513385"/>
            <a:ext cx="5508104" cy="3330291"/>
          </a:xfrm>
          <a:prstGeom prst="rect">
            <a:avLst/>
          </a:prstGeom>
        </p:spPr>
      </p:pic>
      <p:pic>
        <p:nvPicPr>
          <p:cNvPr id="64" name="Obraz 63" descr="INSTR_43.png"/>
          <p:cNvPicPr>
            <a:picLocks noChangeAspect="1"/>
          </p:cNvPicPr>
          <p:nvPr/>
        </p:nvPicPr>
        <p:blipFill>
          <a:blip r:embed="rId62" cstate="print"/>
          <a:stretch>
            <a:fillRect/>
          </a:stretch>
        </p:blipFill>
        <p:spPr>
          <a:xfrm>
            <a:off x="3059832" y="1700808"/>
            <a:ext cx="4646849" cy="5138516"/>
          </a:xfrm>
          <a:prstGeom prst="rect">
            <a:avLst/>
          </a:prstGeom>
        </p:spPr>
      </p:pic>
      <p:pic>
        <p:nvPicPr>
          <p:cNvPr id="65" name="Obraz 64" descr="INSTR_44.png"/>
          <p:cNvPicPr>
            <a:picLocks noChangeAspect="1"/>
          </p:cNvPicPr>
          <p:nvPr/>
        </p:nvPicPr>
        <p:blipFill>
          <a:blip r:embed="rId63" cstate="print"/>
          <a:stretch>
            <a:fillRect/>
          </a:stretch>
        </p:blipFill>
        <p:spPr>
          <a:xfrm rot="2712681">
            <a:off x="182937" y="2770861"/>
            <a:ext cx="4644008" cy="2449178"/>
          </a:xfrm>
          <a:prstGeom prst="rect">
            <a:avLst/>
          </a:prstGeom>
        </p:spPr>
      </p:pic>
      <p:pic>
        <p:nvPicPr>
          <p:cNvPr id="66" name="Obraz 65" descr="INSTR_45.png"/>
          <p:cNvPicPr>
            <a:picLocks noChangeAspect="1"/>
          </p:cNvPicPr>
          <p:nvPr/>
        </p:nvPicPr>
        <p:blipFill>
          <a:blip r:embed="rId64" cstate="print"/>
          <a:stretch>
            <a:fillRect/>
          </a:stretch>
        </p:blipFill>
        <p:spPr>
          <a:xfrm>
            <a:off x="0" y="1412224"/>
            <a:ext cx="9144000" cy="4033552"/>
          </a:xfrm>
          <a:prstGeom prst="rect">
            <a:avLst/>
          </a:prstGeom>
        </p:spPr>
      </p:pic>
      <p:pic>
        <p:nvPicPr>
          <p:cNvPr id="67" name="Obraz 66" descr="SCH_1.png"/>
          <p:cNvPicPr>
            <a:picLocks noChangeAspect="1"/>
          </p:cNvPicPr>
          <p:nvPr/>
        </p:nvPicPr>
        <p:blipFill>
          <a:blip r:embed="rId65" cstate="print"/>
          <a:stretch>
            <a:fillRect/>
          </a:stretch>
        </p:blipFill>
        <p:spPr>
          <a:xfrm>
            <a:off x="2555776" y="2209537"/>
            <a:ext cx="6588224" cy="3984724"/>
          </a:xfrm>
          <a:prstGeom prst="rect">
            <a:avLst/>
          </a:prstGeom>
        </p:spPr>
      </p:pic>
      <p:pic>
        <p:nvPicPr>
          <p:cNvPr id="68" name="Obraz 67" descr="SCH_2.png"/>
          <p:cNvPicPr>
            <a:picLocks noChangeAspect="1"/>
          </p:cNvPicPr>
          <p:nvPr/>
        </p:nvPicPr>
        <p:blipFill>
          <a:blip r:embed="rId66" cstate="print"/>
          <a:stretch>
            <a:fillRect/>
          </a:stretch>
        </p:blipFill>
        <p:spPr>
          <a:xfrm rot="21220005">
            <a:off x="2267744" y="1700808"/>
            <a:ext cx="6012160" cy="3050049"/>
          </a:xfrm>
          <a:prstGeom prst="rect">
            <a:avLst/>
          </a:prstGeom>
        </p:spPr>
      </p:pic>
      <p:pic>
        <p:nvPicPr>
          <p:cNvPr id="69" name="Obraz 68" descr="SCH_3.png"/>
          <p:cNvPicPr>
            <a:picLocks noChangeAspect="1"/>
          </p:cNvPicPr>
          <p:nvPr/>
        </p:nvPicPr>
        <p:blipFill>
          <a:blip r:embed="rId67" cstate="print"/>
          <a:stretch>
            <a:fillRect/>
          </a:stretch>
        </p:blipFill>
        <p:spPr>
          <a:xfrm>
            <a:off x="1187624" y="1916832"/>
            <a:ext cx="5133213" cy="3293154"/>
          </a:xfrm>
          <a:prstGeom prst="rect">
            <a:avLst/>
          </a:prstGeom>
        </p:spPr>
      </p:pic>
      <p:pic>
        <p:nvPicPr>
          <p:cNvPr id="70" name="Obraz 69" descr="SCH_4.png"/>
          <p:cNvPicPr>
            <a:picLocks noChangeAspect="1"/>
          </p:cNvPicPr>
          <p:nvPr/>
        </p:nvPicPr>
        <p:blipFill>
          <a:blip r:embed="rId68" cstate="print"/>
          <a:stretch>
            <a:fillRect/>
          </a:stretch>
        </p:blipFill>
        <p:spPr>
          <a:xfrm rot="1607103">
            <a:off x="1532646" y="2602817"/>
            <a:ext cx="5975342" cy="2914128"/>
          </a:xfrm>
          <a:prstGeom prst="rect">
            <a:avLst/>
          </a:prstGeom>
        </p:spPr>
      </p:pic>
      <p:pic>
        <p:nvPicPr>
          <p:cNvPr id="71" name="Obraz 70" descr="SCH_5.png"/>
          <p:cNvPicPr>
            <a:picLocks noChangeAspect="1"/>
          </p:cNvPicPr>
          <p:nvPr/>
        </p:nvPicPr>
        <p:blipFill>
          <a:blip r:embed="rId69" cstate="print"/>
          <a:stretch>
            <a:fillRect/>
          </a:stretch>
        </p:blipFill>
        <p:spPr>
          <a:xfrm>
            <a:off x="5864419" y="2132856"/>
            <a:ext cx="3279581" cy="4299451"/>
          </a:xfrm>
          <a:prstGeom prst="rect">
            <a:avLst/>
          </a:prstGeom>
        </p:spPr>
      </p:pic>
      <p:pic>
        <p:nvPicPr>
          <p:cNvPr id="72" name="Obraz 71" descr="SCH_6.png"/>
          <p:cNvPicPr>
            <a:picLocks noChangeAspect="1"/>
          </p:cNvPicPr>
          <p:nvPr/>
        </p:nvPicPr>
        <p:blipFill>
          <a:blip r:embed="rId70" cstate="print"/>
          <a:stretch>
            <a:fillRect/>
          </a:stretch>
        </p:blipFill>
        <p:spPr>
          <a:xfrm>
            <a:off x="2555776" y="1772816"/>
            <a:ext cx="3160945" cy="4152362"/>
          </a:xfrm>
          <a:prstGeom prst="rect">
            <a:avLst/>
          </a:prstGeom>
        </p:spPr>
      </p:pic>
      <p:pic>
        <p:nvPicPr>
          <p:cNvPr id="73" name="Obraz 72" descr="SCH_7.png"/>
          <p:cNvPicPr>
            <a:picLocks noChangeAspect="1"/>
          </p:cNvPicPr>
          <p:nvPr/>
        </p:nvPicPr>
        <p:blipFill>
          <a:blip r:embed="rId71" cstate="print"/>
          <a:stretch>
            <a:fillRect/>
          </a:stretch>
        </p:blipFill>
        <p:spPr>
          <a:xfrm rot="19674788">
            <a:off x="1096976" y="2067055"/>
            <a:ext cx="3092231" cy="4072387"/>
          </a:xfrm>
          <a:prstGeom prst="rect">
            <a:avLst/>
          </a:prstGeom>
        </p:spPr>
      </p:pic>
      <p:pic>
        <p:nvPicPr>
          <p:cNvPr id="74" name="Obraz 73" descr="SCH_8.png"/>
          <p:cNvPicPr>
            <a:picLocks noChangeAspect="1"/>
          </p:cNvPicPr>
          <p:nvPr/>
        </p:nvPicPr>
        <p:blipFill>
          <a:blip r:embed="rId72" cstate="print"/>
          <a:stretch>
            <a:fillRect/>
          </a:stretch>
        </p:blipFill>
        <p:spPr>
          <a:xfrm>
            <a:off x="3707904" y="1628800"/>
            <a:ext cx="3414034" cy="4512402"/>
          </a:xfrm>
          <a:prstGeom prst="rect">
            <a:avLst/>
          </a:prstGeom>
        </p:spPr>
      </p:pic>
      <p:pic>
        <p:nvPicPr>
          <p:cNvPr id="75" name="Obraz 74" descr="SCH_9.png"/>
          <p:cNvPicPr>
            <a:picLocks noChangeAspect="1"/>
          </p:cNvPicPr>
          <p:nvPr/>
        </p:nvPicPr>
        <p:blipFill>
          <a:blip r:embed="rId73" cstate="print"/>
          <a:stretch>
            <a:fillRect/>
          </a:stretch>
        </p:blipFill>
        <p:spPr>
          <a:xfrm rot="1219132">
            <a:off x="830890" y="2481693"/>
            <a:ext cx="5606530" cy="3512161"/>
          </a:xfrm>
          <a:prstGeom prst="rect">
            <a:avLst/>
          </a:prstGeom>
        </p:spPr>
      </p:pic>
      <p:pic>
        <p:nvPicPr>
          <p:cNvPr id="76" name="Obraz 75" descr="SCH_10.png"/>
          <p:cNvPicPr>
            <a:picLocks noChangeAspect="1"/>
          </p:cNvPicPr>
          <p:nvPr/>
        </p:nvPicPr>
        <p:blipFill>
          <a:blip r:embed="rId74" cstate="print"/>
          <a:stretch>
            <a:fillRect/>
          </a:stretch>
        </p:blipFill>
        <p:spPr>
          <a:xfrm>
            <a:off x="1619672" y="1844824"/>
            <a:ext cx="4310555" cy="41052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b="1" dirty="0">
                <a:solidFill>
                  <a:srgbClr val="FF0000"/>
                </a:solidFill>
              </a:rPr>
              <a:t>9</a:t>
            </a:r>
            <a:r>
              <a:rPr lang="pl-PL" b="1" dirty="0" smtClean="0">
                <a:solidFill>
                  <a:srgbClr val="FF0000"/>
                </a:solidFill>
              </a:rPr>
              <a:t>.</a:t>
            </a:r>
            <a:r>
              <a:rPr lang="pl-PL" dirty="0" smtClean="0"/>
              <a:t>SELEKTOR AKTYWACJI FUNKCJI, PRECEDUR I PROGRAMÓW OBLICZENIOWYCH</a:t>
            </a:r>
            <a:endParaRPr lang="pl-PL" dirty="0"/>
          </a:p>
        </p:txBody>
      </p:sp>
      <p:pic>
        <p:nvPicPr>
          <p:cNvPr id="4" name="Obraz 3" descr="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575556" y="1939300"/>
            <a:ext cx="7992888" cy="491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MMX_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554428">
            <a:off x="4828096" y="1913177"/>
            <a:ext cx="3263653" cy="4230332"/>
          </a:xfrm>
          <a:prstGeom prst="rect">
            <a:avLst/>
          </a:prstGeom>
        </p:spPr>
      </p:pic>
      <p:pic>
        <p:nvPicPr>
          <p:cNvPr id="3" name="Obraz 2" descr="MM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556792"/>
            <a:ext cx="4534215" cy="3429000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179512" y="-171400"/>
            <a:ext cx="8839535" cy="169277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NOWY CEL</a:t>
            </a:r>
          </a:p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KOMPUTER NA UKŁADACH TTL</a:t>
            </a:r>
            <a:endParaRPr lang="pl-PL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Obraz 4" descr="MMX_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96490" y="2060848"/>
            <a:ext cx="2667703" cy="3456384"/>
          </a:xfrm>
          <a:prstGeom prst="rect">
            <a:avLst/>
          </a:prstGeom>
        </p:spPr>
      </p:pic>
      <p:pic>
        <p:nvPicPr>
          <p:cNvPr id="6" name="Obraz 5" descr="MMX_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9885110">
            <a:off x="4347854" y="1844824"/>
            <a:ext cx="3449411" cy="4464496"/>
          </a:xfrm>
          <a:prstGeom prst="rect">
            <a:avLst/>
          </a:prstGeom>
        </p:spPr>
      </p:pic>
      <p:pic>
        <p:nvPicPr>
          <p:cNvPr id="8" name="Obraz 7" descr="MMX_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59832" y="2348880"/>
            <a:ext cx="3377212" cy="4365104"/>
          </a:xfrm>
          <a:prstGeom prst="rect">
            <a:avLst/>
          </a:prstGeom>
        </p:spPr>
      </p:pic>
      <p:pic>
        <p:nvPicPr>
          <p:cNvPr id="9" name="Obraz 8" descr="MMX_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3238957">
            <a:off x="4316302" y="1804079"/>
            <a:ext cx="3375509" cy="4378044"/>
          </a:xfrm>
          <a:prstGeom prst="rect">
            <a:avLst/>
          </a:prstGeom>
        </p:spPr>
      </p:pic>
      <p:pic>
        <p:nvPicPr>
          <p:cNvPr id="10" name="Obraz 9" descr="MMX_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4203846">
            <a:off x="4759091" y="2066640"/>
            <a:ext cx="3429314" cy="4437112"/>
          </a:xfrm>
          <a:prstGeom prst="rect">
            <a:avLst/>
          </a:prstGeom>
        </p:spPr>
      </p:pic>
      <p:pic>
        <p:nvPicPr>
          <p:cNvPr id="11" name="Obraz 10" descr="MMX_7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220072" y="1484784"/>
            <a:ext cx="3712622" cy="4797152"/>
          </a:xfrm>
          <a:prstGeom prst="rect">
            <a:avLst/>
          </a:prstGeom>
        </p:spPr>
      </p:pic>
      <p:pic>
        <p:nvPicPr>
          <p:cNvPr id="12" name="Obraz 11" descr="MMX_8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19627716">
            <a:off x="4752710" y="1997632"/>
            <a:ext cx="3328888" cy="4301322"/>
          </a:xfrm>
          <a:prstGeom prst="rect">
            <a:avLst/>
          </a:prstGeom>
        </p:spPr>
      </p:pic>
      <p:pic>
        <p:nvPicPr>
          <p:cNvPr id="13" name="Obraz 12" descr="MMX_9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076056" y="1484784"/>
            <a:ext cx="2981880" cy="3861048"/>
          </a:xfrm>
          <a:prstGeom prst="rect">
            <a:avLst/>
          </a:prstGeom>
        </p:spPr>
      </p:pic>
      <p:pic>
        <p:nvPicPr>
          <p:cNvPr id="14" name="Obraz 13" descr="INTEL_0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347864" y="1556792"/>
            <a:ext cx="3254495" cy="4221088"/>
          </a:xfrm>
          <a:prstGeom prst="rect">
            <a:avLst/>
          </a:prstGeom>
        </p:spPr>
      </p:pic>
      <p:pic>
        <p:nvPicPr>
          <p:cNvPr id="15" name="Obraz 14" descr="INTEL_1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2294294">
            <a:off x="3563889" y="2178166"/>
            <a:ext cx="3168352" cy="4103770"/>
          </a:xfrm>
          <a:prstGeom prst="rect">
            <a:avLst/>
          </a:prstGeom>
        </p:spPr>
      </p:pic>
      <p:pic>
        <p:nvPicPr>
          <p:cNvPr id="16" name="Obraz 15" descr="INTEL_2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19737257">
            <a:off x="2690831" y="2082910"/>
            <a:ext cx="3271028" cy="4234933"/>
          </a:xfrm>
          <a:prstGeom prst="rect">
            <a:avLst/>
          </a:prstGeom>
        </p:spPr>
      </p:pic>
      <p:pic>
        <p:nvPicPr>
          <p:cNvPr id="17" name="Obraz 16" descr="INTEL_3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716016" y="1844824"/>
            <a:ext cx="3206702" cy="4149080"/>
          </a:xfrm>
          <a:prstGeom prst="rect">
            <a:avLst/>
          </a:prstGeom>
        </p:spPr>
      </p:pic>
      <p:pic>
        <p:nvPicPr>
          <p:cNvPr id="18" name="Obraz 17" descr="INTEL_4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419872" y="1556792"/>
            <a:ext cx="3707578" cy="4797152"/>
          </a:xfrm>
          <a:prstGeom prst="rect">
            <a:avLst/>
          </a:prstGeom>
        </p:spPr>
      </p:pic>
      <p:pic>
        <p:nvPicPr>
          <p:cNvPr id="19" name="Obraz 18" descr="INTEL_5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 rot="4130694">
            <a:off x="4880621" y="2238755"/>
            <a:ext cx="3323542" cy="4293096"/>
          </a:xfrm>
          <a:prstGeom prst="rect">
            <a:avLst/>
          </a:prstGeom>
        </p:spPr>
      </p:pic>
      <p:pic>
        <p:nvPicPr>
          <p:cNvPr id="21" name="Obraz 20" descr="FPU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403648" y="2276872"/>
            <a:ext cx="3223916" cy="4415148"/>
          </a:xfrm>
          <a:prstGeom prst="rect">
            <a:avLst/>
          </a:prstGeom>
        </p:spPr>
      </p:pic>
      <p:pic>
        <p:nvPicPr>
          <p:cNvPr id="20" name="Obraz 19" descr="INSTR_0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 rot="20817963">
            <a:off x="3295134" y="2295066"/>
            <a:ext cx="2553732" cy="2267867"/>
          </a:xfrm>
          <a:prstGeom prst="rect">
            <a:avLst/>
          </a:prstGeom>
        </p:spPr>
      </p:pic>
      <p:pic>
        <p:nvPicPr>
          <p:cNvPr id="22" name="Obraz 21" descr="INSTR_1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051720" y="2564904"/>
            <a:ext cx="6732240" cy="2472899"/>
          </a:xfrm>
          <a:prstGeom prst="rect">
            <a:avLst/>
          </a:prstGeom>
        </p:spPr>
      </p:pic>
      <p:pic>
        <p:nvPicPr>
          <p:cNvPr id="23" name="Obraz 22" descr="INSTR_2.pn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 rot="20743045">
            <a:off x="842467" y="3163580"/>
            <a:ext cx="6948264" cy="2742474"/>
          </a:xfrm>
          <a:prstGeom prst="rect">
            <a:avLst/>
          </a:prstGeom>
        </p:spPr>
      </p:pic>
      <p:pic>
        <p:nvPicPr>
          <p:cNvPr id="24" name="Obraz 23" descr="INSTR_3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0" y="2595033"/>
            <a:ext cx="9144000" cy="1667933"/>
          </a:xfrm>
          <a:prstGeom prst="rect">
            <a:avLst/>
          </a:prstGeom>
        </p:spPr>
      </p:pic>
      <p:pic>
        <p:nvPicPr>
          <p:cNvPr id="25" name="Obraz 24" descr="INSTR_4.pn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 rot="1067759">
            <a:off x="0" y="2970467"/>
            <a:ext cx="9144000" cy="917066"/>
          </a:xfrm>
          <a:prstGeom prst="rect">
            <a:avLst/>
          </a:prstGeom>
        </p:spPr>
      </p:pic>
      <p:pic>
        <p:nvPicPr>
          <p:cNvPr id="26" name="Obraz 25" descr="INSTR_5.pn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0" y="4797152"/>
            <a:ext cx="9144000" cy="894447"/>
          </a:xfrm>
          <a:prstGeom prst="rect">
            <a:avLst/>
          </a:prstGeom>
        </p:spPr>
      </p:pic>
      <p:pic>
        <p:nvPicPr>
          <p:cNvPr id="27" name="Obraz 26" descr="INSTR_6.pn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 rot="20534244">
            <a:off x="0" y="2834182"/>
            <a:ext cx="9144000" cy="1189635"/>
          </a:xfrm>
          <a:prstGeom prst="rect">
            <a:avLst/>
          </a:prstGeom>
        </p:spPr>
      </p:pic>
      <p:pic>
        <p:nvPicPr>
          <p:cNvPr id="28" name="Obraz 27" descr="INSTR_7.png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1547664" y="1340768"/>
            <a:ext cx="7596336" cy="3570813"/>
          </a:xfrm>
          <a:prstGeom prst="rect">
            <a:avLst/>
          </a:prstGeom>
        </p:spPr>
      </p:pic>
      <p:pic>
        <p:nvPicPr>
          <p:cNvPr id="29" name="Obraz 28" descr="INSTR_8.pn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 rot="1139829">
            <a:off x="366721" y="3366428"/>
            <a:ext cx="8665023" cy="2139512"/>
          </a:xfrm>
          <a:prstGeom prst="rect">
            <a:avLst/>
          </a:prstGeom>
        </p:spPr>
      </p:pic>
      <p:pic>
        <p:nvPicPr>
          <p:cNvPr id="30" name="Obraz 29" descr="INSTR_9.pn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 rot="20504601">
            <a:off x="0" y="2893512"/>
            <a:ext cx="9144000" cy="1070975"/>
          </a:xfrm>
          <a:prstGeom prst="rect">
            <a:avLst/>
          </a:prstGeom>
        </p:spPr>
      </p:pic>
      <p:pic>
        <p:nvPicPr>
          <p:cNvPr id="31" name="Obraz 30" descr="INSTR_10.png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0" y="5487206"/>
            <a:ext cx="9144000" cy="1370794"/>
          </a:xfrm>
          <a:prstGeom prst="rect">
            <a:avLst/>
          </a:prstGeom>
        </p:spPr>
      </p:pic>
      <p:pic>
        <p:nvPicPr>
          <p:cNvPr id="32" name="Obraz 31" descr="INSTR_11.png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0" y="2438400"/>
            <a:ext cx="9144000" cy="1981200"/>
          </a:xfrm>
          <a:prstGeom prst="rect">
            <a:avLst/>
          </a:prstGeom>
        </p:spPr>
      </p:pic>
      <p:pic>
        <p:nvPicPr>
          <p:cNvPr id="33" name="Obraz 32" descr="INSTR_12.png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 rot="1835124">
            <a:off x="204136" y="3696274"/>
            <a:ext cx="9144000" cy="615786"/>
          </a:xfrm>
          <a:prstGeom prst="rect">
            <a:avLst/>
          </a:prstGeom>
        </p:spPr>
      </p:pic>
      <p:pic>
        <p:nvPicPr>
          <p:cNvPr id="34" name="Obraz 33" descr="INSTR_13.png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 rot="19642024">
            <a:off x="-488023" y="3695812"/>
            <a:ext cx="8853110" cy="823120"/>
          </a:xfrm>
          <a:prstGeom prst="rect">
            <a:avLst/>
          </a:prstGeom>
        </p:spPr>
      </p:pic>
      <p:pic>
        <p:nvPicPr>
          <p:cNvPr id="35" name="Obraz 34" descr="INSTR_14.png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0" y="3071812"/>
            <a:ext cx="9144000" cy="714375"/>
          </a:xfrm>
          <a:prstGeom prst="rect">
            <a:avLst/>
          </a:prstGeom>
        </p:spPr>
      </p:pic>
      <p:pic>
        <p:nvPicPr>
          <p:cNvPr id="36" name="Obraz 35" descr="INSTR_15.png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 rot="3649712">
            <a:off x="3691504" y="3747603"/>
            <a:ext cx="5420482" cy="1000265"/>
          </a:xfrm>
          <a:prstGeom prst="rect">
            <a:avLst/>
          </a:prstGeom>
        </p:spPr>
      </p:pic>
      <p:pic>
        <p:nvPicPr>
          <p:cNvPr id="37" name="Obraz 36" descr="INSTR_16.png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0" y="2060848"/>
            <a:ext cx="9144000" cy="1099814"/>
          </a:xfrm>
          <a:prstGeom prst="rect">
            <a:avLst/>
          </a:prstGeom>
        </p:spPr>
      </p:pic>
      <p:pic>
        <p:nvPicPr>
          <p:cNvPr id="38" name="Obraz 37" descr="INSTR_17.png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 rot="631247">
            <a:off x="0" y="3017133"/>
            <a:ext cx="9144000" cy="823734"/>
          </a:xfrm>
          <a:prstGeom prst="rect">
            <a:avLst/>
          </a:prstGeom>
        </p:spPr>
      </p:pic>
      <p:pic>
        <p:nvPicPr>
          <p:cNvPr id="39" name="Obraz 38" descr="INSTR_18.png"/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 rot="20740509">
            <a:off x="395357" y="2581374"/>
            <a:ext cx="8584475" cy="2405792"/>
          </a:xfrm>
          <a:prstGeom prst="rect">
            <a:avLst/>
          </a:prstGeom>
        </p:spPr>
      </p:pic>
      <p:pic>
        <p:nvPicPr>
          <p:cNvPr id="40" name="Obraz 39" descr="INSTR_19.png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 rot="1081968">
            <a:off x="0" y="2718132"/>
            <a:ext cx="9144000" cy="1421735"/>
          </a:xfrm>
          <a:prstGeom prst="rect">
            <a:avLst/>
          </a:prstGeom>
        </p:spPr>
      </p:pic>
      <p:pic>
        <p:nvPicPr>
          <p:cNvPr id="41" name="Obraz 40" descr="INSTR_20.png"/>
          <p:cNvPicPr>
            <a:picLocks noChangeAspect="1"/>
          </p:cNvPicPr>
          <p:nvPr/>
        </p:nvPicPr>
        <p:blipFill>
          <a:blip r:embed="rId39" cstate="print"/>
          <a:stretch>
            <a:fillRect/>
          </a:stretch>
        </p:blipFill>
        <p:spPr>
          <a:xfrm>
            <a:off x="2771800" y="1844824"/>
            <a:ext cx="5624021" cy="3849490"/>
          </a:xfrm>
          <a:prstGeom prst="rect">
            <a:avLst/>
          </a:prstGeom>
        </p:spPr>
      </p:pic>
      <p:pic>
        <p:nvPicPr>
          <p:cNvPr id="42" name="Obraz 41" descr="INSTR_21.png"/>
          <p:cNvPicPr>
            <a:picLocks noChangeAspect="1"/>
          </p:cNvPicPr>
          <p:nvPr/>
        </p:nvPicPr>
        <p:blipFill>
          <a:blip r:embed="rId40" cstate="print"/>
          <a:stretch>
            <a:fillRect/>
          </a:stretch>
        </p:blipFill>
        <p:spPr>
          <a:xfrm>
            <a:off x="3779912" y="2906606"/>
            <a:ext cx="5364088" cy="3537689"/>
          </a:xfrm>
          <a:prstGeom prst="rect">
            <a:avLst/>
          </a:prstGeom>
        </p:spPr>
      </p:pic>
      <p:pic>
        <p:nvPicPr>
          <p:cNvPr id="43" name="Obraz 42" descr="INSTR_22.png"/>
          <p:cNvPicPr>
            <a:picLocks noChangeAspect="1"/>
          </p:cNvPicPr>
          <p:nvPr/>
        </p:nvPicPr>
        <p:blipFill>
          <a:blip r:embed="rId41" cstate="print"/>
          <a:stretch>
            <a:fillRect/>
          </a:stretch>
        </p:blipFill>
        <p:spPr>
          <a:xfrm rot="966729">
            <a:off x="1072864" y="2528712"/>
            <a:ext cx="6948264" cy="3270064"/>
          </a:xfrm>
          <a:prstGeom prst="rect">
            <a:avLst/>
          </a:prstGeom>
        </p:spPr>
      </p:pic>
      <p:pic>
        <p:nvPicPr>
          <p:cNvPr id="44" name="Obraz 43" descr="INSTR_23.png"/>
          <p:cNvPicPr>
            <a:picLocks noChangeAspect="1"/>
          </p:cNvPicPr>
          <p:nvPr/>
        </p:nvPicPr>
        <p:blipFill>
          <a:blip r:embed="rId42" cstate="print"/>
          <a:stretch>
            <a:fillRect/>
          </a:stretch>
        </p:blipFill>
        <p:spPr>
          <a:xfrm>
            <a:off x="755576" y="3203875"/>
            <a:ext cx="4675194" cy="3654125"/>
          </a:xfrm>
          <a:prstGeom prst="rect">
            <a:avLst/>
          </a:prstGeom>
        </p:spPr>
      </p:pic>
      <p:pic>
        <p:nvPicPr>
          <p:cNvPr id="45" name="Obraz 44" descr="INSTR_24.png"/>
          <p:cNvPicPr>
            <a:picLocks noChangeAspect="1"/>
          </p:cNvPicPr>
          <p:nvPr/>
        </p:nvPicPr>
        <p:blipFill>
          <a:blip r:embed="rId43" cstate="print"/>
          <a:stretch>
            <a:fillRect/>
          </a:stretch>
        </p:blipFill>
        <p:spPr>
          <a:xfrm rot="1132349">
            <a:off x="4017859" y="2250857"/>
            <a:ext cx="4435255" cy="3544078"/>
          </a:xfrm>
          <a:prstGeom prst="rect">
            <a:avLst/>
          </a:prstGeom>
        </p:spPr>
      </p:pic>
      <p:pic>
        <p:nvPicPr>
          <p:cNvPr id="46" name="Obraz 45" descr="INSTR_25.png"/>
          <p:cNvPicPr>
            <a:picLocks noChangeAspect="1"/>
          </p:cNvPicPr>
          <p:nvPr/>
        </p:nvPicPr>
        <p:blipFill>
          <a:blip r:embed="rId44" cstate="print"/>
          <a:stretch>
            <a:fillRect/>
          </a:stretch>
        </p:blipFill>
        <p:spPr>
          <a:xfrm>
            <a:off x="1187624" y="1412776"/>
            <a:ext cx="5203950" cy="4077072"/>
          </a:xfrm>
          <a:prstGeom prst="rect">
            <a:avLst/>
          </a:prstGeom>
        </p:spPr>
      </p:pic>
      <p:pic>
        <p:nvPicPr>
          <p:cNvPr id="47" name="Obraz 46" descr="INSTR_26.png"/>
          <p:cNvPicPr>
            <a:picLocks noChangeAspect="1"/>
          </p:cNvPicPr>
          <p:nvPr/>
        </p:nvPicPr>
        <p:blipFill>
          <a:blip r:embed="rId45" cstate="print"/>
          <a:stretch>
            <a:fillRect/>
          </a:stretch>
        </p:blipFill>
        <p:spPr>
          <a:xfrm rot="3712741">
            <a:off x="3020877" y="2762489"/>
            <a:ext cx="4444950" cy="2902656"/>
          </a:xfrm>
          <a:prstGeom prst="rect">
            <a:avLst/>
          </a:prstGeom>
        </p:spPr>
      </p:pic>
      <p:pic>
        <p:nvPicPr>
          <p:cNvPr id="48" name="Obraz 47" descr="INSTR_27.png"/>
          <p:cNvPicPr>
            <a:picLocks noChangeAspect="1"/>
          </p:cNvPicPr>
          <p:nvPr/>
        </p:nvPicPr>
        <p:blipFill>
          <a:blip r:embed="rId46" cstate="print"/>
          <a:stretch>
            <a:fillRect/>
          </a:stretch>
        </p:blipFill>
        <p:spPr>
          <a:xfrm>
            <a:off x="1403648" y="1802100"/>
            <a:ext cx="4680520" cy="3709584"/>
          </a:xfrm>
          <a:prstGeom prst="rect">
            <a:avLst/>
          </a:prstGeom>
        </p:spPr>
      </p:pic>
      <p:pic>
        <p:nvPicPr>
          <p:cNvPr id="49" name="Obraz 48" descr="INSTR_28.png"/>
          <p:cNvPicPr>
            <a:picLocks noChangeAspect="1"/>
          </p:cNvPicPr>
          <p:nvPr/>
        </p:nvPicPr>
        <p:blipFill>
          <a:blip r:embed="rId47" cstate="print"/>
          <a:stretch>
            <a:fillRect/>
          </a:stretch>
        </p:blipFill>
        <p:spPr>
          <a:xfrm rot="997084">
            <a:off x="4048378" y="2289748"/>
            <a:ext cx="4661453" cy="3717032"/>
          </a:xfrm>
          <a:prstGeom prst="rect">
            <a:avLst/>
          </a:prstGeom>
        </p:spPr>
      </p:pic>
      <p:pic>
        <p:nvPicPr>
          <p:cNvPr id="50" name="Obraz 49" descr="INSTR_29.png"/>
          <p:cNvPicPr>
            <a:picLocks noChangeAspect="1"/>
          </p:cNvPicPr>
          <p:nvPr/>
        </p:nvPicPr>
        <p:blipFill>
          <a:blip r:embed="rId48" cstate="print"/>
          <a:stretch>
            <a:fillRect/>
          </a:stretch>
        </p:blipFill>
        <p:spPr>
          <a:xfrm>
            <a:off x="1475656" y="1484784"/>
            <a:ext cx="5808409" cy="4635921"/>
          </a:xfrm>
          <a:prstGeom prst="rect">
            <a:avLst/>
          </a:prstGeom>
        </p:spPr>
      </p:pic>
      <p:pic>
        <p:nvPicPr>
          <p:cNvPr id="51" name="Obraz 50" descr="INSTR_30.png"/>
          <p:cNvPicPr>
            <a:picLocks noChangeAspect="1"/>
          </p:cNvPicPr>
          <p:nvPr/>
        </p:nvPicPr>
        <p:blipFill>
          <a:blip r:embed="rId49" cstate="print"/>
          <a:stretch>
            <a:fillRect/>
          </a:stretch>
        </p:blipFill>
        <p:spPr>
          <a:xfrm rot="5076221">
            <a:off x="1871699" y="2261099"/>
            <a:ext cx="4860032" cy="3626957"/>
          </a:xfrm>
          <a:prstGeom prst="rect">
            <a:avLst/>
          </a:prstGeom>
        </p:spPr>
      </p:pic>
      <p:pic>
        <p:nvPicPr>
          <p:cNvPr id="52" name="Obraz 51" descr="INSTR_31.png"/>
          <p:cNvPicPr>
            <a:picLocks noChangeAspect="1"/>
          </p:cNvPicPr>
          <p:nvPr/>
        </p:nvPicPr>
        <p:blipFill>
          <a:blip r:embed="rId50" cstate="print"/>
          <a:stretch>
            <a:fillRect/>
          </a:stretch>
        </p:blipFill>
        <p:spPr>
          <a:xfrm>
            <a:off x="4434982" y="3356992"/>
            <a:ext cx="4709018" cy="2474770"/>
          </a:xfrm>
          <a:prstGeom prst="rect">
            <a:avLst/>
          </a:prstGeom>
        </p:spPr>
      </p:pic>
      <p:pic>
        <p:nvPicPr>
          <p:cNvPr id="53" name="Obraz 52" descr="INSTR_32.png"/>
          <p:cNvPicPr>
            <a:picLocks noChangeAspect="1"/>
          </p:cNvPicPr>
          <p:nvPr/>
        </p:nvPicPr>
        <p:blipFill>
          <a:blip r:embed="rId51" cstate="print"/>
          <a:stretch>
            <a:fillRect/>
          </a:stretch>
        </p:blipFill>
        <p:spPr>
          <a:xfrm rot="21298023">
            <a:off x="3995936" y="2564904"/>
            <a:ext cx="4325613" cy="3372852"/>
          </a:xfrm>
          <a:prstGeom prst="rect">
            <a:avLst/>
          </a:prstGeom>
        </p:spPr>
      </p:pic>
      <p:pic>
        <p:nvPicPr>
          <p:cNvPr id="54" name="Obraz 53" descr="INSTR_33.png"/>
          <p:cNvPicPr>
            <a:picLocks noChangeAspect="1"/>
          </p:cNvPicPr>
          <p:nvPr/>
        </p:nvPicPr>
        <p:blipFill>
          <a:blip r:embed="rId52" cstate="print"/>
          <a:stretch>
            <a:fillRect/>
          </a:stretch>
        </p:blipFill>
        <p:spPr>
          <a:xfrm>
            <a:off x="899592" y="1628800"/>
            <a:ext cx="4485797" cy="3501008"/>
          </a:xfrm>
          <a:prstGeom prst="rect">
            <a:avLst/>
          </a:prstGeom>
        </p:spPr>
      </p:pic>
      <p:pic>
        <p:nvPicPr>
          <p:cNvPr id="55" name="Obraz 54" descr="INSTR_34.png"/>
          <p:cNvPicPr>
            <a:picLocks noChangeAspect="1"/>
          </p:cNvPicPr>
          <p:nvPr/>
        </p:nvPicPr>
        <p:blipFill>
          <a:blip r:embed="rId53" cstate="print"/>
          <a:stretch>
            <a:fillRect/>
          </a:stretch>
        </p:blipFill>
        <p:spPr>
          <a:xfrm rot="20230183">
            <a:off x="2498111" y="2442372"/>
            <a:ext cx="4599692" cy="3666917"/>
          </a:xfrm>
          <a:prstGeom prst="rect">
            <a:avLst/>
          </a:prstGeom>
        </p:spPr>
      </p:pic>
      <p:pic>
        <p:nvPicPr>
          <p:cNvPr id="56" name="Obraz 55" descr="INSTR_35.png"/>
          <p:cNvPicPr>
            <a:picLocks noChangeAspect="1"/>
          </p:cNvPicPr>
          <p:nvPr/>
        </p:nvPicPr>
        <p:blipFill>
          <a:blip r:embed="rId54" cstate="print"/>
          <a:stretch>
            <a:fillRect/>
          </a:stretch>
        </p:blipFill>
        <p:spPr>
          <a:xfrm>
            <a:off x="3995936" y="1484784"/>
            <a:ext cx="4536402" cy="3541429"/>
          </a:xfrm>
          <a:prstGeom prst="rect">
            <a:avLst/>
          </a:prstGeom>
        </p:spPr>
      </p:pic>
      <p:pic>
        <p:nvPicPr>
          <p:cNvPr id="57" name="Obraz 56" descr="INSTR_36.png"/>
          <p:cNvPicPr>
            <a:picLocks noChangeAspect="1"/>
          </p:cNvPicPr>
          <p:nvPr/>
        </p:nvPicPr>
        <p:blipFill>
          <a:blip r:embed="rId55" cstate="print"/>
          <a:stretch>
            <a:fillRect/>
          </a:stretch>
        </p:blipFill>
        <p:spPr>
          <a:xfrm rot="17715494">
            <a:off x="813397" y="2565839"/>
            <a:ext cx="4034748" cy="2844761"/>
          </a:xfrm>
          <a:prstGeom prst="rect">
            <a:avLst/>
          </a:prstGeom>
        </p:spPr>
      </p:pic>
      <p:pic>
        <p:nvPicPr>
          <p:cNvPr id="58" name="Obraz 57" descr="INSTR_37.png"/>
          <p:cNvPicPr>
            <a:picLocks noChangeAspect="1"/>
          </p:cNvPicPr>
          <p:nvPr/>
        </p:nvPicPr>
        <p:blipFill>
          <a:blip r:embed="rId56" cstate="print"/>
          <a:stretch>
            <a:fillRect/>
          </a:stretch>
        </p:blipFill>
        <p:spPr>
          <a:xfrm rot="187063">
            <a:off x="772077" y="3144218"/>
            <a:ext cx="5508104" cy="3404616"/>
          </a:xfrm>
          <a:prstGeom prst="rect">
            <a:avLst/>
          </a:prstGeom>
        </p:spPr>
      </p:pic>
      <p:pic>
        <p:nvPicPr>
          <p:cNvPr id="59" name="Obraz 58" descr="INSTR_38.png"/>
          <p:cNvPicPr>
            <a:picLocks noChangeAspect="1"/>
          </p:cNvPicPr>
          <p:nvPr/>
        </p:nvPicPr>
        <p:blipFill>
          <a:blip r:embed="rId57" cstate="print"/>
          <a:stretch>
            <a:fillRect/>
          </a:stretch>
        </p:blipFill>
        <p:spPr>
          <a:xfrm rot="379207">
            <a:off x="1558297" y="3498065"/>
            <a:ext cx="5076056" cy="3089931"/>
          </a:xfrm>
          <a:prstGeom prst="rect">
            <a:avLst/>
          </a:prstGeom>
        </p:spPr>
      </p:pic>
      <p:pic>
        <p:nvPicPr>
          <p:cNvPr id="60" name="Obraz 59" descr="INSTR_39.png"/>
          <p:cNvPicPr>
            <a:picLocks noChangeAspect="1"/>
          </p:cNvPicPr>
          <p:nvPr/>
        </p:nvPicPr>
        <p:blipFill>
          <a:blip r:embed="rId58" cstate="print"/>
          <a:stretch>
            <a:fillRect/>
          </a:stretch>
        </p:blipFill>
        <p:spPr>
          <a:xfrm>
            <a:off x="3779912" y="2852936"/>
            <a:ext cx="5140723" cy="2603538"/>
          </a:xfrm>
          <a:prstGeom prst="rect">
            <a:avLst/>
          </a:prstGeom>
        </p:spPr>
      </p:pic>
      <p:pic>
        <p:nvPicPr>
          <p:cNvPr id="61" name="Obraz 60" descr="INSTR_40.png"/>
          <p:cNvPicPr>
            <a:picLocks noChangeAspect="1"/>
          </p:cNvPicPr>
          <p:nvPr/>
        </p:nvPicPr>
        <p:blipFill>
          <a:blip r:embed="rId59" cstate="print"/>
          <a:stretch>
            <a:fillRect/>
          </a:stretch>
        </p:blipFill>
        <p:spPr>
          <a:xfrm rot="19673404">
            <a:off x="511616" y="2524034"/>
            <a:ext cx="4572000" cy="3240764"/>
          </a:xfrm>
          <a:prstGeom prst="rect">
            <a:avLst/>
          </a:prstGeom>
        </p:spPr>
      </p:pic>
      <p:pic>
        <p:nvPicPr>
          <p:cNvPr id="62" name="Obraz 61" descr="INSTR_41.png"/>
          <p:cNvPicPr>
            <a:picLocks noChangeAspect="1"/>
          </p:cNvPicPr>
          <p:nvPr/>
        </p:nvPicPr>
        <p:blipFill>
          <a:blip r:embed="rId60" cstate="print"/>
          <a:stretch>
            <a:fillRect/>
          </a:stretch>
        </p:blipFill>
        <p:spPr>
          <a:xfrm>
            <a:off x="5508104" y="4045400"/>
            <a:ext cx="3635896" cy="2394145"/>
          </a:xfrm>
          <a:prstGeom prst="rect">
            <a:avLst/>
          </a:prstGeom>
        </p:spPr>
      </p:pic>
      <p:pic>
        <p:nvPicPr>
          <p:cNvPr id="63" name="Obraz 62" descr="INSTR_42.png"/>
          <p:cNvPicPr>
            <a:picLocks noChangeAspect="1"/>
          </p:cNvPicPr>
          <p:nvPr/>
        </p:nvPicPr>
        <p:blipFill>
          <a:blip r:embed="rId61" cstate="print"/>
          <a:stretch>
            <a:fillRect/>
          </a:stretch>
        </p:blipFill>
        <p:spPr>
          <a:xfrm rot="20087649">
            <a:off x="2858667" y="2513385"/>
            <a:ext cx="5508104" cy="3330291"/>
          </a:xfrm>
          <a:prstGeom prst="rect">
            <a:avLst/>
          </a:prstGeom>
        </p:spPr>
      </p:pic>
      <p:pic>
        <p:nvPicPr>
          <p:cNvPr id="64" name="Obraz 63" descr="INSTR_43.png"/>
          <p:cNvPicPr>
            <a:picLocks noChangeAspect="1"/>
          </p:cNvPicPr>
          <p:nvPr/>
        </p:nvPicPr>
        <p:blipFill>
          <a:blip r:embed="rId62" cstate="print"/>
          <a:stretch>
            <a:fillRect/>
          </a:stretch>
        </p:blipFill>
        <p:spPr>
          <a:xfrm>
            <a:off x="3059832" y="1700808"/>
            <a:ext cx="4646849" cy="5138516"/>
          </a:xfrm>
          <a:prstGeom prst="rect">
            <a:avLst/>
          </a:prstGeom>
        </p:spPr>
      </p:pic>
      <p:pic>
        <p:nvPicPr>
          <p:cNvPr id="65" name="Obraz 64" descr="INSTR_44.png"/>
          <p:cNvPicPr>
            <a:picLocks noChangeAspect="1"/>
          </p:cNvPicPr>
          <p:nvPr/>
        </p:nvPicPr>
        <p:blipFill>
          <a:blip r:embed="rId63" cstate="print"/>
          <a:stretch>
            <a:fillRect/>
          </a:stretch>
        </p:blipFill>
        <p:spPr>
          <a:xfrm rot="2712681">
            <a:off x="182937" y="2770861"/>
            <a:ext cx="4644008" cy="2449178"/>
          </a:xfrm>
          <a:prstGeom prst="rect">
            <a:avLst/>
          </a:prstGeom>
        </p:spPr>
      </p:pic>
      <p:pic>
        <p:nvPicPr>
          <p:cNvPr id="66" name="Obraz 65" descr="INSTR_45.png"/>
          <p:cNvPicPr>
            <a:picLocks noChangeAspect="1"/>
          </p:cNvPicPr>
          <p:nvPr/>
        </p:nvPicPr>
        <p:blipFill>
          <a:blip r:embed="rId64" cstate="print"/>
          <a:stretch>
            <a:fillRect/>
          </a:stretch>
        </p:blipFill>
        <p:spPr>
          <a:xfrm>
            <a:off x="0" y="1412224"/>
            <a:ext cx="9144000" cy="4033552"/>
          </a:xfrm>
          <a:prstGeom prst="rect">
            <a:avLst/>
          </a:prstGeom>
        </p:spPr>
      </p:pic>
      <p:pic>
        <p:nvPicPr>
          <p:cNvPr id="67" name="Obraz 66" descr="SCH_1.png"/>
          <p:cNvPicPr>
            <a:picLocks noChangeAspect="1"/>
          </p:cNvPicPr>
          <p:nvPr/>
        </p:nvPicPr>
        <p:blipFill>
          <a:blip r:embed="rId65" cstate="print"/>
          <a:stretch>
            <a:fillRect/>
          </a:stretch>
        </p:blipFill>
        <p:spPr>
          <a:xfrm>
            <a:off x="2555776" y="2209537"/>
            <a:ext cx="6588224" cy="3984724"/>
          </a:xfrm>
          <a:prstGeom prst="rect">
            <a:avLst/>
          </a:prstGeom>
        </p:spPr>
      </p:pic>
      <p:pic>
        <p:nvPicPr>
          <p:cNvPr id="68" name="Obraz 67" descr="SCH_2.png"/>
          <p:cNvPicPr>
            <a:picLocks noChangeAspect="1"/>
          </p:cNvPicPr>
          <p:nvPr/>
        </p:nvPicPr>
        <p:blipFill>
          <a:blip r:embed="rId66" cstate="print"/>
          <a:stretch>
            <a:fillRect/>
          </a:stretch>
        </p:blipFill>
        <p:spPr>
          <a:xfrm rot="21220005">
            <a:off x="2267744" y="1700808"/>
            <a:ext cx="6012160" cy="3050049"/>
          </a:xfrm>
          <a:prstGeom prst="rect">
            <a:avLst/>
          </a:prstGeom>
        </p:spPr>
      </p:pic>
      <p:pic>
        <p:nvPicPr>
          <p:cNvPr id="69" name="Obraz 68" descr="SCH_3.png"/>
          <p:cNvPicPr>
            <a:picLocks noChangeAspect="1"/>
          </p:cNvPicPr>
          <p:nvPr/>
        </p:nvPicPr>
        <p:blipFill>
          <a:blip r:embed="rId67" cstate="print"/>
          <a:stretch>
            <a:fillRect/>
          </a:stretch>
        </p:blipFill>
        <p:spPr>
          <a:xfrm>
            <a:off x="1187624" y="1916832"/>
            <a:ext cx="5133213" cy="3293154"/>
          </a:xfrm>
          <a:prstGeom prst="rect">
            <a:avLst/>
          </a:prstGeom>
        </p:spPr>
      </p:pic>
      <p:pic>
        <p:nvPicPr>
          <p:cNvPr id="70" name="Obraz 69" descr="SCH_4.png"/>
          <p:cNvPicPr>
            <a:picLocks noChangeAspect="1"/>
          </p:cNvPicPr>
          <p:nvPr/>
        </p:nvPicPr>
        <p:blipFill>
          <a:blip r:embed="rId68" cstate="print"/>
          <a:stretch>
            <a:fillRect/>
          </a:stretch>
        </p:blipFill>
        <p:spPr>
          <a:xfrm rot="1607103">
            <a:off x="1532646" y="2602817"/>
            <a:ext cx="5975342" cy="2914128"/>
          </a:xfrm>
          <a:prstGeom prst="rect">
            <a:avLst/>
          </a:prstGeom>
        </p:spPr>
      </p:pic>
      <p:pic>
        <p:nvPicPr>
          <p:cNvPr id="71" name="Obraz 70" descr="SCH_5.png"/>
          <p:cNvPicPr>
            <a:picLocks noChangeAspect="1"/>
          </p:cNvPicPr>
          <p:nvPr/>
        </p:nvPicPr>
        <p:blipFill>
          <a:blip r:embed="rId69" cstate="print"/>
          <a:stretch>
            <a:fillRect/>
          </a:stretch>
        </p:blipFill>
        <p:spPr>
          <a:xfrm>
            <a:off x="5864419" y="2132856"/>
            <a:ext cx="3279581" cy="4299451"/>
          </a:xfrm>
          <a:prstGeom prst="rect">
            <a:avLst/>
          </a:prstGeom>
        </p:spPr>
      </p:pic>
      <p:pic>
        <p:nvPicPr>
          <p:cNvPr id="72" name="Obraz 71" descr="SCH_6.png"/>
          <p:cNvPicPr>
            <a:picLocks noChangeAspect="1"/>
          </p:cNvPicPr>
          <p:nvPr/>
        </p:nvPicPr>
        <p:blipFill>
          <a:blip r:embed="rId70" cstate="print"/>
          <a:stretch>
            <a:fillRect/>
          </a:stretch>
        </p:blipFill>
        <p:spPr>
          <a:xfrm>
            <a:off x="2555776" y="1772816"/>
            <a:ext cx="3160945" cy="4152362"/>
          </a:xfrm>
          <a:prstGeom prst="rect">
            <a:avLst/>
          </a:prstGeom>
        </p:spPr>
      </p:pic>
      <p:pic>
        <p:nvPicPr>
          <p:cNvPr id="73" name="Obraz 72" descr="SCH_7.png"/>
          <p:cNvPicPr>
            <a:picLocks noChangeAspect="1"/>
          </p:cNvPicPr>
          <p:nvPr/>
        </p:nvPicPr>
        <p:blipFill>
          <a:blip r:embed="rId71" cstate="print"/>
          <a:stretch>
            <a:fillRect/>
          </a:stretch>
        </p:blipFill>
        <p:spPr>
          <a:xfrm rot="19674788">
            <a:off x="1096976" y="2067055"/>
            <a:ext cx="3092231" cy="4072387"/>
          </a:xfrm>
          <a:prstGeom prst="rect">
            <a:avLst/>
          </a:prstGeom>
        </p:spPr>
      </p:pic>
      <p:pic>
        <p:nvPicPr>
          <p:cNvPr id="74" name="Obraz 73" descr="SCH_8.png"/>
          <p:cNvPicPr>
            <a:picLocks noChangeAspect="1"/>
          </p:cNvPicPr>
          <p:nvPr/>
        </p:nvPicPr>
        <p:blipFill>
          <a:blip r:embed="rId72" cstate="print"/>
          <a:stretch>
            <a:fillRect/>
          </a:stretch>
        </p:blipFill>
        <p:spPr>
          <a:xfrm>
            <a:off x="3707904" y="1628800"/>
            <a:ext cx="3414034" cy="4512402"/>
          </a:xfrm>
          <a:prstGeom prst="rect">
            <a:avLst/>
          </a:prstGeom>
        </p:spPr>
      </p:pic>
      <p:pic>
        <p:nvPicPr>
          <p:cNvPr id="75" name="Obraz 74" descr="SCH_9.png"/>
          <p:cNvPicPr>
            <a:picLocks noChangeAspect="1"/>
          </p:cNvPicPr>
          <p:nvPr/>
        </p:nvPicPr>
        <p:blipFill>
          <a:blip r:embed="rId73" cstate="print"/>
          <a:stretch>
            <a:fillRect/>
          </a:stretch>
        </p:blipFill>
        <p:spPr>
          <a:xfrm rot="1219132">
            <a:off x="830890" y="2481693"/>
            <a:ext cx="5606530" cy="3512161"/>
          </a:xfrm>
          <a:prstGeom prst="rect">
            <a:avLst/>
          </a:prstGeom>
        </p:spPr>
      </p:pic>
      <p:pic>
        <p:nvPicPr>
          <p:cNvPr id="76" name="Obraz 75" descr="SCH_10.png"/>
          <p:cNvPicPr>
            <a:picLocks noChangeAspect="1"/>
          </p:cNvPicPr>
          <p:nvPr/>
        </p:nvPicPr>
        <p:blipFill>
          <a:blip r:embed="rId74" cstate="print"/>
          <a:stretch>
            <a:fillRect/>
          </a:stretch>
        </p:blipFill>
        <p:spPr>
          <a:xfrm>
            <a:off x="1619672" y="1844824"/>
            <a:ext cx="4310555" cy="4105291"/>
          </a:xfrm>
          <a:prstGeom prst="rect">
            <a:avLst/>
          </a:prstGeom>
        </p:spPr>
      </p:pic>
      <p:pic>
        <p:nvPicPr>
          <p:cNvPr id="77" name="Obraz 76" descr="SCH_11.png"/>
          <p:cNvPicPr>
            <a:picLocks noChangeAspect="1"/>
          </p:cNvPicPr>
          <p:nvPr/>
        </p:nvPicPr>
        <p:blipFill>
          <a:blip r:embed="rId75" cstate="print"/>
          <a:stretch>
            <a:fillRect/>
          </a:stretch>
        </p:blipFill>
        <p:spPr>
          <a:xfrm>
            <a:off x="0" y="2024667"/>
            <a:ext cx="9144000" cy="28086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INF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730" y="1533260"/>
            <a:ext cx="8516539" cy="37914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6000" b="1" dirty="0" smtClean="0"/>
              <a:t>WIEDZA+WYOBRAŹNIA= </a:t>
            </a:r>
            <a:endParaRPr lang="pl-PL" sz="6000" b="1" dirty="0"/>
          </a:p>
        </p:txBody>
      </p:sp>
      <p:pic>
        <p:nvPicPr>
          <p:cNvPr id="3" name="Obraz 2" descr="fantazj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12776"/>
            <a:ext cx="9144000" cy="1641624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5292080" y="5445224"/>
            <a:ext cx="36963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3600" b="1" dirty="0" smtClean="0"/>
              <a:t>Dziękuje za uwagę</a:t>
            </a:r>
          </a:p>
          <a:p>
            <a:pPr algn="ctr"/>
            <a:r>
              <a:rPr lang="pl-PL" sz="3600" b="1" dirty="0" smtClean="0"/>
              <a:t>Rafał Wiśniewski</a:t>
            </a:r>
            <a:endParaRPr lang="pl-PL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rgbClr val="FF0000"/>
                </a:solidFill>
              </a:rPr>
              <a:t>10.</a:t>
            </a:r>
            <a:r>
              <a:rPr lang="pl-PL" dirty="0" smtClean="0"/>
              <a:t>BUFOR SYGNAŁÓW NADRZĘDNYCH</a:t>
            </a:r>
            <a:endParaRPr lang="pl-PL" dirty="0"/>
          </a:p>
        </p:txBody>
      </p:sp>
      <p:pic>
        <p:nvPicPr>
          <p:cNvPr id="5" name="Obraz 4" descr="1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86199" y="1482579"/>
            <a:ext cx="4971603" cy="53754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rgbClr val="FF0000"/>
                </a:solidFill>
              </a:rPr>
              <a:t>11.</a:t>
            </a:r>
            <a:r>
              <a:rPr lang="pl-PL" dirty="0" smtClean="0"/>
              <a:t>STARTER FUNKCJI, PROCEDUR I PROGRAMÓW OBLICZENIOWYCH</a:t>
            </a:r>
            <a:endParaRPr lang="pl-PL" dirty="0"/>
          </a:p>
        </p:txBody>
      </p:sp>
      <p:pic>
        <p:nvPicPr>
          <p:cNvPr id="4" name="Obraz 3" descr="1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764" y="1754374"/>
            <a:ext cx="8820472" cy="5103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Autofit/>
          </a:bodyPr>
          <a:lstStyle/>
          <a:p>
            <a:r>
              <a:rPr lang="pl-PL" sz="3800" b="1" dirty="0" smtClean="0">
                <a:solidFill>
                  <a:srgbClr val="FF0000"/>
                </a:solidFill>
              </a:rPr>
              <a:t>12.</a:t>
            </a:r>
            <a:r>
              <a:rPr lang="pl-PL" sz="3800" dirty="0" smtClean="0"/>
              <a:t>GENERATOR SYGNAŁU ZEGAROWEGO WRAZ Z PRESELEKTOREM IMPULSÓW SEKWENCYJNYCH</a:t>
            </a:r>
            <a:endParaRPr lang="pl-PL" sz="3800" dirty="0"/>
          </a:p>
        </p:txBody>
      </p:sp>
      <p:pic>
        <p:nvPicPr>
          <p:cNvPr id="5" name="Obraz 4" descr="1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33873" y="1956532"/>
            <a:ext cx="6876255" cy="4394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Autofit/>
          </a:bodyPr>
          <a:lstStyle/>
          <a:p>
            <a:r>
              <a:rPr lang="pl-PL" sz="3800" b="1" dirty="0" smtClean="0">
                <a:solidFill>
                  <a:srgbClr val="FF0000"/>
                </a:solidFill>
              </a:rPr>
              <a:t>13.</a:t>
            </a:r>
            <a:r>
              <a:rPr lang="pl-PL" sz="3800" dirty="0" smtClean="0"/>
              <a:t>SELEKTOR IMPULSÓW STERUJĄCYCH CYKLEM PROGRAMOWYM (SEKWENCER)</a:t>
            </a:r>
            <a:endParaRPr lang="pl-PL" sz="3800" dirty="0"/>
          </a:p>
        </p:txBody>
      </p:sp>
      <p:pic>
        <p:nvPicPr>
          <p:cNvPr id="7" name="Obraz 6" descr="1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41881" y="1700808"/>
            <a:ext cx="5460238" cy="5157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rgbClr val="FF0000"/>
                </a:solidFill>
              </a:rPr>
              <a:t>14.</a:t>
            </a:r>
            <a:r>
              <a:rPr lang="pl-PL" dirty="0" smtClean="0"/>
              <a:t>STEROWNIK MULTIPLEKSOWANIA WYŚWIETLACZY</a:t>
            </a:r>
            <a:endParaRPr lang="pl-PL" dirty="0"/>
          </a:p>
        </p:txBody>
      </p:sp>
      <p:pic>
        <p:nvPicPr>
          <p:cNvPr id="4" name="Obraz 3" descr="1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333" y="1628800"/>
            <a:ext cx="7345334" cy="47679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Autofit/>
          </a:bodyPr>
          <a:lstStyle/>
          <a:p>
            <a:r>
              <a:rPr lang="pl-PL" sz="3900" b="1" dirty="0" smtClean="0">
                <a:solidFill>
                  <a:srgbClr val="FF0000"/>
                </a:solidFill>
              </a:rPr>
              <a:t>15.</a:t>
            </a:r>
            <a:r>
              <a:rPr lang="pl-PL" sz="3900" dirty="0" smtClean="0"/>
              <a:t>ZESPÓŁ REJESTRÓW I DEKODERÓW PREZENTUJĄCYCH WARTOŚĆ LICZBY „A”</a:t>
            </a:r>
            <a:endParaRPr lang="pl-PL" sz="3900" dirty="0"/>
          </a:p>
        </p:txBody>
      </p:sp>
      <p:pic>
        <p:nvPicPr>
          <p:cNvPr id="5" name="Obraz 4" descr="1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45695"/>
            <a:ext cx="9144000" cy="27666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Autofit/>
          </a:bodyPr>
          <a:lstStyle/>
          <a:p>
            <a:r>
              <a:rPr lang="pl-PL" sz="3900" b="1" dirty="0" smtClean="0">
                <a:solidFill>
                  <a:srgbClr val="FF0000"/>
                </a:solidFill>
              </a:rPr>
              <a:t>16.</a:t>
            </a:r>
            <a:r>
              <a:rPr lang="pl-PL" sz="3900" dirty="0" smtClean="0"/>
              <a:t>ZESPÓŁ REJESTRÓW I DEKODERÓW PREZENTUJĄCYCH WARTOŚĆ LICZBY „B”</a:t>
            </a:r>
            <a:endParaRPr lang="pl-PL" sz="3900" dirty="0"/>
          </a:p>
        </p:txBody>
      </p:sp>
      <p:pic>
        <p:nvPicPr>
          <p:cNvPr id="4" name="Obraz 3" descr="1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52063"/>
            <a:ext cx="9144000" cy="27538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 descr="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88640"/>
            <a:ext cx="9106529" cy="64533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/>
          </a:bodyPr>
          <a:lstStyle/>
          <a:p>
            <a:r>
              <a:rPr lang="pl-PL" b="1" dirty="0" smtClean="0">
                <a:solidFill>
                  <a:srgbClr val="FF0000"/>
                </a:solidFill>
              </a:rPr>
              <a:t>17.</a:t>
            </a:r>
            <a:r>
              <a:rPr lang="pl-PL" dirty="0" smtClean="0"/>
              <a:t>96 BITOWY KOMPARATOR</a:t>
            </a:r>
            <a:endParaRPr lang="pl-PL" dirty="0"/>
          </a:p>
        </p:txBody>
      </p:sp>
      <p:pic>
        <p:nvPicPr>
          <p:cNvPr id="5" name="Obraz 4" descr="1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784197"/>
            <a:ext cx="9144000" cy="12896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Autofit/>
          </a:bodyPr>
          <a:lstStyle/>
          <a:p>
            <a:r>
              <a:rPr lang="pl-PL" sz="3800" b="1" dirty="0" smtClean="0">
                <a:solidFill>
                  <a:srgbClr val="FF0000"/>
                </a:solidFill>
              </a:rPr>
              <a:t>18.</a:t>
            </a:r>
            <a:r>
              <a:rPr lang="pl-PL" sz="3800" dirty="0" smtClean="0"/>
              <a:t>ZESPÓŁ REJESTRÓW I DEKODERÓW PREZENTUJĄCYCH WARTOŚĆ LICZBY „M”</a:t>
            </a:r>
            <a:endParaRPr lang="pl-PL" sz="3800" dirty="0"/>
          </a:p>
        </p:txBody>
      </p:sp>
      <p:pic>
        <p:nvPicPr>
          <p:cNvPr id="5" name="Obraz 4" descr="1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72816"/>
            <a:ext cx="9144000" cy="45260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Autofit/>
          </a:bodyPr>
          <a:lstStyle/>
          <a:p>
            <a:r>
              <a:rPr lang="pl-PL" sz="3800" b="1" dirty="0" smtClean="0">
                <a:solidFill>
                  <a:srgbClr val="FF0000"/>
                </a:solidFill>
              </a:rPr>
              <a:t>19.</a:t>
            </a:r>
            <a:r>
              <a:rPr lang="pl-PL" sz="3800" dirty="0" smtClean="0"/>
              <a:t>ZESPÓŁ REJESTRÓW I DEKODERÓW PREZENTUJĄCYCH WARTOŚĆ LICZBY „W”</a:t>
            </a:r>
            <a:endParaRPr lang="pl-PL" sz="3800" dirty="0"/>
          </a:p>
        </p:txBody>
      </p:sp>
      <p:pic>
        <p:nvPicPr>
          <p:cNvPr id="4" name="Obraz 3" descr="1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3832" y="1624806"/>
            <a:ext cx="7596336" cy="45316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Autofit/>
          </a:bodyPr>
          <a:lstStyle/>
          <a:p>
            <a:r>
              <a:rPr lang="pl-PL" sz="2800" b="1" dirty="0" smtClean="0">
                <a:solidFill>
                  <a:srgbClr val="FF0000"/>
                </a:solidFill>
              </a:rPr>
              <a:t>20.</a:t>
            </a:r>
            <a:r>
              <a:rPr lang="pl-PL" sz="2800" dirty="0" smtClean="0"/>
              <a:t>BUFORY SYGNAŁÓW WEJŚCIOWYCH DLA ZESPOŁÓW REJESTRÓW, DEKODERÓW ORAZ MULTIPLEKSERY STERUJĄCE ZESPOŁEM WYŚWIETLACZY</a:t>
            </a:r>
            <a:endParaRPr lang="pl-PL" sz="2800" dirty="0"/>
          </a:p>
        </p:txBody>
      </p:sp>
      <p:pic>
        <p:nvPicPr>
          <p:cNvPr id="5" name="Obraz 4" descr="2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440596"/>
            <a:ext cx="9144000" cy="19768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Autofit/>
          </a:bodyPr>
          <a:lstStyle/>
          <a:p>
            <a:r>
              <a:rPr lang="pl-PL" sz="3600" b="1" dirty="0" smtClean="0">
                <a:solidFill>
                  <a:srgbClr val="FF0000"/>
                </a:solidFill>
              </a:rPr>
              <a:t>21.</a:t>
            </a:r>
            <a:r>
              <a:rPr lang="pl-PL" sz="3600" dirty="0" smtClean="0"/>
              <a:t>STEROWNIK ZNAKÓW WARTOŚCI LICZB</a:t>
            </a:r>
            <a:endParaRPr lang="pl-PL" sz="3600" dirty="0"/>
          </a:p>
        </p:txBody>
      </p:sp>
      <p:pic>
        <p:nvPicPr>
          <p:cNvPr id="4" name="Obraz 3" descr="2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9817" y="1318684"/>
            <a:ext cx="7884367" cy="50231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rgbClr val="FF0000"/>
                </a:solidFill>
              </a:rPr>
              <a:t>22.</a:t>
            </a:r>
            <a:r>
              <a:rPr lang="pl-PL" dirty="0" smtClean="0"/>
              <a:t>STEROWNIK ZESPOŁÓW LICZNIKÓW PUNKTÓW DZIESIĘTNYCH</a:t>
            </a:r>
            <a:endParaRPr lang="pl-PL" dirty="0"/>
          </a:p>
        </p:txBody>
      </p:sp>
      <p:pic>
        <p:nvPicPr>
          <p:cNvPr id="4" name="Obraz 3" descr="2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32950" y="1700808"/>
            <a:ext cx="6878100" cy="5154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rgbClr val="FF0000"/>
                </a:solidFill>
              </a:rPr>
              <a:t>23.</a:t>
            </a:r>
            <a:r>
              <a:rPr lang="pl-PL" dirty="0" smtClean="0"/>
              <a:t>ZESPÓŁ LICZNIKÓW SPECJALNYCH</a:t>
            </a:r>
            <a:endParaRPr lang="pl-PL" dirty="0"/>
          </a:p>
        </p:txBody>
      </p:sp>
      <p:pic>
        <p:nvPicPr>
          <p:cNvPr id="4" name="Obraz 3" descr="2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74951"/>
            <a:ext cx="9144000" cy="37080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rgbClr val="FF0000"/>
                </a:solidFill>
              </a:rPr>
              <a:t>24.</a:t>
            </a:r>
            <a:r>
              <a:rPr lang="pl-PL" dirty="0" smtClean="0"/>
              <a:t>STEROWNIK USTAWIANIA TRYBÓW PRACY DLA ZESPOŁU REJESTRÓW</a:t>
            </a:r>
            <a:endParaRPr lang="pl-PL" dirty="0"/>
          </a:p>
        </p:txBody>
      </p:sp>
      <p:pic>
        <p:nvPicPr>
          <p:cNvPr id="4" name="Obraz 3" descr="2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14607" y="1641654"/>
            <a:ext cx="6514787" cy="52163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Autofit/>
          </a:bodyPr>
          <a:lstStyle/>
          <a:p>
            <a:r>
              <a:rPr lang="pl-PL" sz="3100" b="1" dirty="0" smtClean="0">
                <a:solidFill>
                  <a:srgbClr val="FF0000"/>
                </a:solidFill>
              </a:rPr>
              <a:t>25.</a:t>
            </a:r>
            <a:r>
              <a:rPr lang="pl-PL" sz="3100" dirty="0" smtClean="0"/>
              <a:t>MULTIPLEKSERY OBSŁUGUJĄCE DANE DLA PRZESUWU W LEWO W ZESPOŁACH REJESTRÓW</a:t>
            </a:r>
            <a:endParaRPr lang="pl-PL" sz="3100" dirty="0"/>
          </a:p>
        </p:txBody>
      </p:sp>
      <p:pic>
        <p:nvPicPr>
          <p:cNvPr id="5" name="Obraz 4" descr="2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44824"/>
            <a:ext cx="9144000" cy="41568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Autofit/>
          </a:bodyPr>
          <a:lstStyle/>
          <a:p>
            <a:r>
              <a:rPr lang="pl-PL" sz="3100" b="1" dirty="0" smtClean="0">
                <a:solidFill>
                  <a:srgbClr val="FF0000"/>
                </a:solidFill>
              </a:rPr>
              <a:t>26.</a:t>
            </a:r>
            <a:r>
              <a:rPr lang="pl-PL" sz="3100" dirty="0" smtClean="0"/>
              <a:t>MULTIPLEKSERY OBSŁUGUJĄCE DANE DLA PRZESUWU W PRAWO W ZESPOŁACH REJESTRÓW</a:t>
            </a:r>
            <a:endParaRPr lang="pl-PL" sz="3100" dirty="0"/>
          </a:p>
        </p:txBody>
      </p:sp>
      <p:pic>
        <p:nvPicPr>
          <p:cNvPr id="4" name="Obraz 3" descr="2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95466"/>
            <a:ext cx="9144000" cy="50625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SCHEMAT BLOKOWY URZĄDZENIA</a:t>
            </a:r>
            <a:endParaRPr lang="pl-PL" dirty="0"/>
          </a:p>
        </p:txBody>
      </p:sp>
      <p:pic>
        <p:nvPicPr>
          <p:cNvPr id="6" name="Symbol zastępczy zawartości 5" descr="KalkulatorTTL_R0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56" y="2400668"/>
            <a:ext cx="9394580" cy="340459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/>
          </a:bodyPr>
          <a:lstStyle/>
          <a:p>
            <a:r>
              <a:rPr lang="pl-PL" sz="3800" b="1" dirty="0" smtClean="0">
                <a:solidFill>
                  <a:srgbClr val="FF0000"/>
                </a:solidFill>
              </a:rPr>
              <a:t>27.</a:t>
            </a:r>
            <a:r>
              <a:rPr lang="pl-PL" sz="3800" dirty="0" smtClean="0"/>
              <a:t>DEKODER FUNKCJI WYKONAWCZYCH</a:t>
            </a:r>
            <a:endParaRPr lang="pl-PL" sz="3800" dirty="0"/>
          </a:p>
        </p:txBody>
      </p:sp>
      <p:pic>
        <p:nvPicPr>
          <p:cNvPr id="4" name="Obraz 3" descr="2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03161"/>
            <a:ext cx="9144000" cy="36516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/>
          </a:bodyPr>
          <a:lstStyle/>
          <a:p>
            <a:r>
              <a:rPr lang="pl-PL" sz="3800" b="1" dirty="0" smtClean="0">
                <a:solidFill>
                  <a:srgbClr val="FF0000"/>
                </a:solidFill>
              </a:rPr>
              <a:t>28.</a:t>
            </a:r>
            <a:r>
              <a:rPr lang="pl-PL" sz="3800" dirty="0" smtClean="0"/>
              <a:t>SELEKTOR FUNKCJI WARUNKOWYCH</a:t>
            </a:r>
            <a:endParaRPr lang="pl-PL" sz="3800" dirty="0"/>
          </a:p>
        </p:txBody>
      </p:sp>
      <p:pic>
        <p:nvPicPr>
          <p:cNvPr id="5" name="Obraz 4" descr="2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84784"/>
            <a:ext cx="9144000" cy="42744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sz="3800" b="1" dirty="0" smtClean="0">
                <a:solidFill>
                  <a:srgbClr val="FF0000"/>
                </a:solidFill>
              </a:rPr>
              <a:t>29.</a:t>
            </a:r>
            <a:r>
              <a:rPr lang="pl-PL" sz="3800" dirty="0" smtClean="0"/>
              <a:t>4 BITOWY ARYTMOMETR BCD,</a:t>
            </a:r>
            <a:br>
              <a:rPr lang="pl-PL" sz="3800" dirty="0" smtClean="0"/>
            </a:br>
            <a:r>
              <a:rPr lang="pl-PL" sz="3800" dirty="0" smtClean="0"/>
              <a:t>5 BITOWY ARYTMOMETR BIN</a:t>
            </a:r>
            <a:br>
              <a:rPr lang="pl-PL" sz="3800" dirty="0" smtClean="0"/>
            </a:br>
            <a:endParaRPr lang="pl-PL" sz="3800" dirty="0"/>
          </a:p>
        </p:txBody>
      </p:sp>
      <p:pic>
        <p:nvPicPr>
          <p:cNvPr id="4" name="Obraz 3" descr="2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0741" y="1337594"/>
            <a:ext cx="6842519" cy="5520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/>
          </a:bodyPr>
          <a:lstStyle/>
          <a:p>
            <a:r>
              <a:rPr lang="pl-PL" sz="3800" b="1" dirty="0" smtClean="0">
                <a:solidFill>
                  <a:srgbClr val="FF0000"/>
                </a:solidFill>
              </a:rPr>
              <a:t>30.</a:t>
            </a:r>
            <a:r>
              <a:rPr lang="pl-PL" sz="3800" dirty="0" smtClean="0"/>
              <a:t>3840 BITOWA PAMIĘĆ ROM</a:t>
            </a:r>
            <a:endParaRPr lang="pl-PL" sz="3800" dirty="0"/>
          </a:p>
        </p:txBody>
      </p:sp>
      <p:pic>
        <p:nvPicPr>
          <p:cNvPr id="4" name="Obraz 3" descr="3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3792" y="1432544"/>
            <a:ext cx="8316416" cy="44341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/>
          </a:bodyPr>
          <a:lstStyle/>
          <a:p>
            <a:r>
              <a:rPr lang="pl-PL" sz="3800" dirty="0" smtClean="0"/>
              <a:t>PRZYKŁAD PROGRAMÓW ALGORYTMÓW</a:t>
            </a:r>
            <a:endParaRPr lang="pl-PL" sz="3800" dirty="0"/>
          </a:p>
        </p:txBody>
      </p:sp>
      <p:pic>
        <p:nvPicPr>
          <p:cNvPr id="5" name="Obraz 4" descr="D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72816"/>
            <a:ext cx="9144000" cy="40929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/>
          </a:bodyPr>
          <a:lstStyle/>
          <a:p>
            <a:r>
              <a:rPr lang="pl-PL" sz="3800" dirty="0" smtClean="0"/>
              <a:t>DIAGRAM ALGORYTMU </a:t>
            </a:r>
            <a:r>
              <a:rPr lang="pl-PL" sz="3800" dirty="0" smtClean="0">
                <a:solidFill>
                  <a:srgbClr val="FF0000"/>
                </a:solidFill>
              </a:rPr>
              <a:t>BACKSPACE</a:t>
            </a:r>
            <a:endParaRPr lang="pl-PL" sz="3800" dirty="0">
              <a:solidFill>
                <a:srgbClr val="FF0000"/>
              </a:solidFill>
            </a:endParaRPr>
          </a:p>
        </p:txBody>
      </p:sp>
      <p:pic>
        <p:nvPicPr>
          <p:cNvPr id="6" name="Obraz 5" descr="DIAGRAM_BK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70313" y="1319843"/>
            <a:ext cx="3403375" cy="55381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BK_DETAL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18863"/>
            <a:ext cx="9144000" cy="60202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BK_DETAL_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4471"/>
            <a:ext cx="9144000" cy="66690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BK_DETAL_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92731"/>
            <a:ext cx="9144000" cy="40725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BK_DETAL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9264" y="0"/>
            <a:ext cx="698547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rgbClr val="FF0000"/>
                </a:solidFill>
              </a:rPr>
              <a:t>1.</a:t>
            </a:r>
            <a:r>
              <a:rPr lang="pl-PL" dirty="0" smtClean="0"/>
              <a:t>DEKODERY I OBWODY STERUJĄCE ZESPOŁEM WYŚWIETLACZY</a:t>
            </a:r>
            <a:endParaRPr lang="pl-PL" dirty="0"/>
          </a:p>
        </p:txBody>
      </p:sp>
      <p:pic>
        <p:nvPicPr>
          <p:cNvPr id="4" name="Obraz 3" descr="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92064" y="1355796"/>
            <a:ext cx="5159873" cy="55022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BK_DETAL_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76992" y="0"/>
            <a:ext cx="679001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al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3769"/>
            <a:ext cx="9144000" cy="63304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PCB_PART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38835"/>
            <a:ext cx="9144000" cy="4780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PCB_PART_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19055"/>
            <a:ext cx="9144000" cy="46198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PCB_PART_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45869"/>
            <a:ext cx="9144000" cy="47662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PCB_PART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40642"/>
            <a:ext cx="9144000" cy="47767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179512" y="-171400"/>
            <a:ext cx="8839535" cy="169277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NOWY CEL</a:t>
            </a:r>
          </a:p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KOMPUTER NA UKŁADACH TTL</a:t>
            </a:r>
            <a:endParaRPr lang="pl-PL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MM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556792"/>
            <a:ext cx="4534215" cy="3429000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179512" y="-171400"/>
            <a:ext cx="8839535" cy="169277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NOWY CEL</a:t>
            </a:r>
          </a:p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KOMPUTER NA UKŁADACH TTL</a:t>
            </a:r>
            <a:endParaRPr lang="pl-PL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MMX_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554428">
            <a:off x="4828096" y="1913177"/>
            <a:ext cx="3263653" cy="4230332"/>
          </a:xfrm>
          <a:prstGeom prst="rect">
            <a:avLst/>
          </a:prstGeom>
        </p:spPr>
      </p:pic>
      <p:pic>
        <p:nvPicPr>
          <p:cNvPr id="3" name="Obraz 2" descr="MM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556792"/>
            <a:ext cx="4534215" cy="3429000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179512" y="-171400"/>
            <a:ext cx="8839535" cy="169277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NOWY CEL</a:t>
            </a:r>
          </a:p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KOMPUTER NA UKŁADACH TTL</a:t>
            </a:r>
            <a:endParaRPr lang="pl-PL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MMX_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554428">
            <a:off x="4828096" y="1913177"/>
            <a:ext cx="3263653" cy="4230332"/>
          </a:xfrm>
          <a:prstGeom prst="rect">
            <a:avLst/>
          </a:prstGeom>
        </p:spPr>
      </p:pic>
      <p:pic>
        <p:nvPicPr>
          <p:cNvPr id="3" name="Obraz 2" descr="MM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556792"/>
            <a:ext cx="4534215" cy="3429000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179512" y="-171400"/>
            <a:ext cx="8839535" cy="169277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NOWY CEL</a:t>
            </a:r>
          </a:p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KOMPUTER NA UKŁADACH TTL</a:t>
            </a:r>
            <a:endParaRPr lang="pl-PL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Obraz 4" descr="MMX_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96490" y="2060848"/>
            <a:ext cx="2667703" cy="3456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>
                <a:solidFill>
                  <a:srgbClr val="FF0000"/>
                </a:solidFill>
              </a:rPr>
              <a:t>2</a:t>
            </a:r>
            <a:r>
              <a:rPr lang="pl-PL" b="1" dirty="0" smtClean="0">
                <a:solidFill>
                  <a:srgbClr val="FF0000"/>
                </a:solidFill>
              </a:rPr>
              <a:t>.</a:t>
            </a:r>
            <a:r>
              <a:rPr lang="pl-PL" dirty="0" smtClean="0"/>
              <a:t>TRANSKODER DEC/HEX DLA WYŚWIETLACZY REJESTRU M</a:t>
            </a:r>
            <a:endParaRPr lang="pl-PL" dirty="0"/>
          </a:p>
        </p:txBody>
      </p:sp>
      <p:pic>
        <p:nvPicPr>
          <p:cNvPr id="5" name="Obraz 4" descr="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56792"/>
            <a:ext cx="9144000" cy="47252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MMX_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554428">
            <a:off x="4828096" y="1913177"/>
            <a:ext cx="3263653" cy="4230332"/>
          </a:xfrm>
          <a:prstGeom prst="rect">
            <a:avLst/>
          </a:prstGeom>
        </p:spPr>
      </p:pic>
      <p:pic>
        <p:nvPicPr>
          <p:cNvPr id="3" name="Obraz 2" descr="MM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556792"/>
            <a:ext cx="4534215" cy="3429000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179512" y="-171400"/>
            <a:ext cx="8839535" cy="169277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NOWY CEL</a:t>
            </a:r>
          </a:p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KOMPUTER NA UKŁADACH TTL</a:t>
            </a:r>
            <a:endParaRPr lang="pl-PL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Obraz 4" descr="MMX_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96490" y="2060848"/>
            <a:ext cx="2667703" cy="3456384"/>
          </a:xfrm>
          <a:prstGeom prst="rect">
            <a:avLst/>
          </a:prstGeom>
        </p:spPr>
      </p:pic>
      <p:pic>
        <p:nvPicPr>
          <p:cNvPr id="6" name="Obraz 5" descr="MMX_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9885110">
            <a:off x="4347854" y="1844824"/>
            <a:ext cx="3449411" cy="4464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MMX_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554428">
            <a:off x="4828096" y="1913177"/>
            <a:ext cx="3263653" cy="4230332"/>
          </a:xfrm>
          <a:prstGeom prst="rect">
            <a:avLst/>
          </a:prstGeom>
        </p:spPr>
      </p:pic>
      <p:pic>
        <p:nvPicPr>
          <p:cNvPr id="3" name="Obraz 2" descr="MM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556792"/>
            <a:ext cx="4534215" cy="3429000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179512" y="-171400"/>
            <a:ext cx="8839535" cy="169277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NOWY CEL</a:t>
            </a:r>
          </a:p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KOMPUTER NA UKŁADACH TTL</a:t>
            </a:r>
            <a:endParaRPr lang="pl-PL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Obraz 4" descr="MMX_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96490" y="2060848"/>
            <a:ext cx="2667703" cy="3456384"/>
          </a:xfrm>
          <a:prstGeom prst="rect">
            <a:avLst/>
          </a:prstGeom>
        </p:spPr>
      </p:pic>
      <p:pic>
        <p:nvPicPr>
          <p:cNvPr id="6" name="Obraz 5" descr="MMX_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9885110">
            <a:off x="4347854" y="1844824"/>
            <a:ext cx="3449411" cy="4464496"/>
          </a:xfrm>
          <a:prstGeom prst="rect">
            <a:avLst/>
          </a:prstGeom>
        </p:spPr>
      </p:pic>
      <p:pic>
        <p:nvPicPr>
          <p:cNvPr id="8" name="Obraz 7" descr="MMX_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59832" y="2348880"/>
            <a:ext cx="3377212" cy="4365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MMX_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554428">
            <a:off x="4828096" y="1913177"/>
            <a:ext cx="3263653" cy="4230332"/>
          </a:xfrm>
          <a:prstGeom prst="rect">
            <a:avLst/>
          </a:prstGeom>
        </p:spPr>
      </p:pic>
      <p:pic>
        <p:nvPicPr>
          <p:cNvPr id="3" name="Obraz 2" descr="MM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556792"/>
            <a:ext cx="4534215" cy="3429000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179512" y="-171400"/>
            <a:ext cx="8839535" cy="169277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NOWY CEL</a:t>
            </a:r>
          </a:p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KOMPUTER NA UKŁADACH TTL</a:t>
            </a:r>
            <a:endParaRPr lang="pl-PL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Obraz 4" descr="MMX_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96490" y="2060848"/>
            <a:ext cx="2667703" cy="3456384"/>
          </a:xfrm>
          <a:prstGeom prst="rect">
            <a:avLst/>
          </a:prstGeom>
        </p:spPr>
      </p:pic>
      <p:pic>
        <p:nvPicPr>
          <p:cNvPr id="6" name="Obraz 5" descr="MMX_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9885110">
            <a:off x="4347854" y="1844824"/>
            <a:ext cx="3449411" cy="4464496"/>
          </a:xfrm>
          <a:prstGeom prst="rect">
            <a:avLst/>
          </a:prstGeom>
        </p:spPr>
      </p:pic>
      <p:pic>
        <p:nvPicPr>
          <p:cNvPr id="8" name="Obraz 7" descr="MMX_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59832" y="2348880"/>
            <a:ext cx="3377212" cy="4365104"/>
          </a:xfrm>
          <a:prstGeom prst="rect">
            <a:avLst/>
          </a:prstGeom>
        </p:spPr>
      </p:pic>
      <p:pic>
        <p:nvPicPr>
          <p:cNvPr id="9" name="Obraz 8" descr="MMX_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3238957">
            <a:off x="4316302" y="1804079"/>
            <a:ext cx="3375509" cy="43780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MMX_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554428">
            <a:off x="4828096" y="1913177"/>
            <a:ext cx="3263653" cy="4230332"/>
          </a:xfrm>
          <a:prstGeom prst="rect">
            <a:avLst/>
          </a:prstGeom>
        </p:spPr>
      </p:pic>
      <p:pic>
        <p:nvPicPr>
          <p:cNvPr id="3" name="Obraz 2" descr="MM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556792"/>
            <a:ext cx="4534215" cy="3429000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179512" y="-171400"/>
            <a:ext cx="8839535" cy="169277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NOWY CEL</a:t>
            </a:r>
          </a:p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KOMPUTER NA UKŁADACH TTL</a:t>
            </a:r>
            <a:endParaRPr lang="pl-PL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Obraz 5" descr="MMX_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9885110">
            <a:off x="4347854" y="1844824"/>
            <a:ext cx="3449411" cy="4464496"/>
          </a:xfrm>
          <a:prstGeom prst="rect">
            <a:avLst/>
          </a:prstGeom>
        </p:spPr>
      </p:pic>
      <p:pic>
        <p:nvPicPr>
          <p:cNvPr id="8" name="Obraz 7" descr="MMX_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9832" y="2348880"/>
            <a:ext cx="3377212" cy="4365104"/>
          </a:xfrm>
          <a:prstGeom prst="rect">
            <a:avLst/>
          </a:prstGeom>
        </p:spPr>
      </p:pic>
      <p:pic>
        <p:nvPicPr>
          <p:cNvPr id="9" name="Obraz 8" descr="MMX_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3238957">
            <a:off x="4316302" y="1804079"/>
            <a:ext cx="3375509" cy="4378044"/>
          </a:xfrm>
          <a:prstGeom prst="rect">
            <a:avLst/>
          </a:prstGeom>
        </p:spPr>
      </p:pic>
      <p:pic>
        <p:nvPicPr>
          <p:cNvPr id="10" name="Obraz 9" descr="MMX_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4203846">
            <a:off x="4759091" y="2066640"/>
            <a:ext cx="3429314" cy="4437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MM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556792"/>
            <a:ext cx="4534215" cy="3429000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179512" y="-171400"/>
            <a:ext cx="8839535" cy="169277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NOWY CEL</a:t>
            </a:r>
          </a:p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KOMPUTER NA UKŁADACH TTL</a:t>
            </a:r>
            <a:endParaRPr lang="pl-PL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Obraz 5" descr="MMX_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9885110">
            <a:off x="4347854" y="1844824"/>
            <a:ext cx="3449411" cy="4464496"/>
          </a:xfrm>
          <a:prstGeom prst="rect">
            <a:avLst/>
          </a:prstGeom>
        </p:spPr>
      </p:pic>
      <p:pic>
        <p:nvPicPr>
          <p:cNvPr id="8" name="Obraz 7" descr="MMX_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2348880"/>
            <a:ext cx="3377212" cy="4365104"/>
          </a:xfrm>
          <a:prstGeom prst="rect">
            <a:avLst/>
          </a:prstGeom>
        </p:spPr>
      </p:pic>
      <p:pic>
        <p:nvPicPr>
          <p:cNvPr id="9" name="Obraz 8" descr="MMX_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3238957">
            <a:off x="4316302" y="1804079"/>
            <a:ext cx="3375509" cy="4378044"/>
          </a:xfrm>
          <a:prstGeom prst="rect">
            <a:avLst/>
          </a:prstGeom>
        </p:spPr>
      </p:pic>
      <p:pic>
        <p:nvPicPr>
          <p:cNvPr id="10" name="Obraz 9" descr="MMX_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4203846">
            <a:off x="4759091" y="2066640"/>
            <a:ext cx="3429314" cy="4437112"/>
          </a:xfrm>
          <a:prstGeom prst="rect">
            <a:avLst/>
          </a:prstGeom>
        </p:spPr>
      </p:pic>
      <p:pic>
        <p:nvPicPr>
          <p:cNvPr id="11" name="Obraz 10" descr="MMX_7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220072" y="1484784"/>
            <a:ext cx="3712622" cy="47971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MM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556792"/>
            <a:ext cx="4534215" cy="3429000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179512" y="-171400"/>
            <a:ext cx="8839535" cy="169277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NOWY CEL</a:t>
            </a:r>
          </a:p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KOMPUTER NA UKŁADACH TTL</a:t>
            </a:r>
            <a:endParaRPr lang="pl-PL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" name="Obraz 7" descr="MMX_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59832" y="2348880"/>
            <a:ext cx="3377212" cy="4365104"/>
          </a:xfrm>
          <a:prstGeom prst="rect">
            <a:avLst/>
          </a:prstGeom>
        </p:spPr>
      </p:pic>
      <p:pic>
        <p:nvPicPr>
          <p:cNvPr id="9" name="Obraz 8" descr="MMX_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3238957">
            <a:off x="4316302" y="1804079"/>
            <a:ext cx="3375509" cy="4378044"/>
          </a:xfrm>
          <a:prstGeom prst="rect">
            <a:avLst/>
          </a:prstGeom>
        </p:spPr>
      </p:pic>
      <p:pic>
        <p:nvPicPr>
          <p:cNvPr id="10" name="Obraz 9" descr="MMX_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4203846">
            <a:off x="4759091" y="2066640"/>
            <a:ext cx="3429314" cy="4437112"/>
          </a:xfrm>
          <a:prstGeom prst="rect">
            <a:avLst/>
          </a:prstGeom>
        </p:spPr>
      </p:pic>
      <p:pic>
        <p:nvPicPr>
          <p:cNvPr id="11" name="Obraz 10" descr="MMX_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20072" y="1484784"/>
            <a:ext cx="3712622" cy="4797152"/>
          </a:xfrm>
          <a:prstGeom prst="rect">
            <a:avLst/>
          </a:prstGeom>
        </p:spPr>
      </p:pic>
      <p:pic>
        <p:nvPicPr>
          <p:cNvPr id="12" name="Obraz 11" descr="MMX_8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9627716">
            <a:off x="4752710" y="1997632"/>
            <a:ext cx="3328888" cy="43013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MMX_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554428">
            <a:off x="4828096" y="1913177"/>
            <a:ext cx="3263653" cy="4230332"/>
          </a:xfrm>
          <a:prstGeom prst="rect">
            <a:avLst/>
          </a:prstGeom>
        </p:spPr>
      </p:pic>
      <p:pic>
        <p:nvPicPr>
          <p:cNvPr id="3" name="Obraz 2" descr="MM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556792"/>
            <a:ext cx="4534215" cy="3429000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179512" y="-171400"/>
            <a:ext cx="8839535" cy="169277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NOWY CEL</a:t>
            </a:r>
          </a:p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KOMPUTER NA UKŁADACH TTL</a:t>
            </a:r>
            <a:endParaRPr lang="pl-PL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Obraz 5" descr="MMX_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9885110">
            <a:off x="4347854" y="1844824"/>
            <a:ext cx="3449411" cy="4464496"/>
          </a:xfrm>
          <a:prstGeom prst="rect">
            <a:avLst/>
          </a:prstGeom>
        </p:spPr>
      </p:pic>
      <p:pic>
        <p:nvPicPr>
          <p:cNvPr id="8" name="Obraz 7" descr="MMX_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9832" y="2348880"/>
            <a:ext cx="3377212" cy="4365104"/>
          </a:xfrm>
          <a:prstGeom prst="rect">
            <a:avLst/>
          </a:prstGeom>
        </p:spPr>
      </p:pic>
      <p:pic>
        <p:nvPicPr>
          <p:cNvPr id="9" name="Obraz 8" descr="MMX_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3238957">
            <a:off x="4316302" y="1804079"/>
            <a:ext cx="3375509" cy="4378044"/>
          </a:xfrm>
          <a:prstGeom prst="rect">
            <a:avLst/>
          </a:prstGeom>
        </p:spPr>
      </p:pic>
      <p:pic>
        <p:nvPicPr>
          <p:cNvPr id="10" name="Obraz 9" descr="MMX_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4203846">
            <a:off x="4759091" y="2066640"/>
            <a:ext cx="3429314" cy="4437112"/>
          </a:xfrm>
          <a:prstGeom prst="rect">
            <a:avLst/>
          </a:prstGeom>
        </p:spPr>
      </p:pic>
      <p:pic>
        <p:nvPicPr>
          <p:cNvPr id="11" name="Obraz 10" descr="MMX_7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20072" y="1484784"/>
            <a:ext cx="3712622" cy="4797152"/>
          </a:xfrm>
          <a:prstGeom prst="rect">
            <a:avLst/>
          </a:prstGeom>
        </p:spPr>
      </p:pic>
      <p:pic>
        <p:nvPicPr>
          <p:cNvPr id="12" name="Obraz 11" descr="MMX_8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19627716">
            <a:off x="4752710" y="1997632"/>
            <a:ext cx="3328888" cy="4301322"/>
          </a:xfrm>
          <a:prstGeom prst="rect">
            <a:avLst/>
          </a:prstGeom>
        </p:spPr>
      </p:pic>
      <p:pic>
        <p:nvPicPr>
          <p:cNvPr id="13" name="Obraz 12" descr="MMX_9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076056" y="1484784"/>
            <a:ext cx="2981880" cy="3861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MMX_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554428">
            <a:off x="4828096" y="1913177"/>
            <a:ext cx="3263653" cy="4230332"/>
          </a:xfrm>
          <a:prstGeom prst="rect">
            <a:avLst/>
          </a:prstGeom>
        </p:spPr>
      </p:pic>
      <p:pic>
        <p:nvPicPr>
          <p:cNvPr id="3" name="Obraz 2" descr="MM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556792"/>
            <a:ext cx="4534215" cy="3429000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179512" y="-171400"/>
            <a:ext cx="8839535" cy="169277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NOWY CEL</a:t>
            </a:r>
          </a:p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KOMPUTER NA UKŁADACH TTL</a:t>
            </a:r>
            <a:endParaRPr lang="pl-PL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Obraz 5" descr="MMX_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9885110">
            <a:off x="4347854" y="1844824"/>
            <a:ext cx="3449411" cy="4464496"/>
          </a:xfrm>
          <a:prstGeom prst="rect">
            <a:avLst/>
          </a:prstGeom>
        </p:spPr>
      </p:pic>
      <p:pic>
        <p:nvPicPr>
          <p:cNvPr id="8" name="Obraz 7" descr="MMX_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9832" y="2348880"/>
            <a:ext cx="3377212" cy="4365104"/>
          </a:xfrm>
          <a:prstGeom prst="rect">
            <a:avLst/>
          </a:prstGeom>
        </p:spPr>
      </p:pic>
      <p:pic>
        <p:nvPicPr>
          <p:cNvPr id="9" name="Obraz 8" descr="MMX_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3238957">
            <a:off x="4316302" y="1804079"/>
            <a:ext cx="3375509" cy="4378044"/>
          </a:xfrm>
          <a:prstGeom prst="rect">
            <a:avLst/>
          </a:prstGeom>
        </p:spPr>
      </p:pic>
      <p:pic>
        <p:nvPicPr>
          <p:cNvPr id="11" name="Obraz 10" descr="MMX_7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220072" y="1484784"/>
            <a:ext cx="3712622" cy="4797152"/>
          </a:xfrm>
          <a:prstGeom prst="rect">
            <a:avLst/>
          </a:prstGeom>
        </p:spPr>
      </p:pic>
      <p:pic>
        <p:nvPicPr>
          <p:cNvPr id="12" name="Obraz 11" descr="MMX_8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9627716">
            <a:off x="4752710" y="1997632"/>
            <a:ext cx="3328888" cy="4301322"/>
          </a:xfrm>
          <a:prstGeom prst="rect">
            <a:avLst/>
          </a:prstGeom>
        </p:spPr>
      </p:pic>
      <p:pic>
        <p:nvPicPr>
          <p:cNvPr id="13" name="Obraz 12" descr="MMX_9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076056" y="1484784"/>
            <a:ext cx="2981880" cy="3861048"/>
          </a:xfrm>
          <a:prstGeom prst="rect">
            <a:avLst/>
          </a:prstGeom>
        </p:spPr>
      </p:pic>
      <p:pic>
        <p:nvPicPr>
          <p:cNvPr id="14" name="Obraz 13" descr="INTEL_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347864" y="1556792"/>
            <a:ext cx="3254495" cy="42210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MMX_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554428">
            <a:off x="4828096" y="1913177"/>
            <a:ext cx="3263653" cy="4230332"/>
          </a:xfrm>
          <a:prstGeom prst="rect">
            <a:avLst/>
          </a:prstGeom>
        </p:spPr>
      </p:pic>
      <p:pic>
        <p:nvPicPr>
          <p:cNvPr id="3" name="Obraz 2" descr="MM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556792"/>
            <a:ext cx="4534215" cy="3429000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179512" y="-171400"/>
            <a:ext cx="8839535" cy="169277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NOWY CEL</a:t>
            </a:r>
          </a:p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KOMPUTER NA UKŁADACH TTL</a:t>
            </a:r>
            <a:endParaRPr lang="pl-PL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Obraz 5" descr="MMX_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9885110">
            <a:off x="4347854" y="1844824"/>
            <a:ext cx="3449411" cy="4464496"/>
          </a:xfrm>
          <a:prstGeom prst="rect">
            <a:avLst/>
          </a:prstGeom>
        </p:spPr>
      </p:pic>
      <p:pic>
        <p:nvPicPr>
          <p:cNvPr id="8" name="Obraz 7" descr="MMX_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9832" y="2348880"/>
            <a:ext cx="3377212" cy="4365104"/>
          </a:xfrm>
          <a:prstGeom prst="rect">
            <a:avLst/>
          </a:prstGeom>
        </p:spPr>
      </p:pic>
      <p:pic>
        <p:nvPicPr>
          <p:cNvPr id="9" name="Obraz 8" descr="MMX_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3238957">
            <a:off x="4316302" y="1804079"/>
            <a:ext cx="3375509" cy="4378044"/>
          </a:xfrm>
          <a:prstGeom prst="rect">
            <a:avLst/>
          </a:prstGeom>
        </p:spPr>
      </p:pic>
      <p:pic>
        <p:nvPicPr>
          <p:cNvPr id="11" name="Obraz 10" descr="MMX_7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220072" y="1484784"/>
            <a:ext cx="3712622" cy="4797152"/>
          </a:xfrm>
          <a:prstGeom prst="rect">
            <a:avLst/>
          </a:prstGeom>
        </p:spPr>
      </p:pic>
      <p:pic>
        <p:nvPicPr>
          <p:cNvPr id="12" name="Obraz 11" descr="MMX_8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9627716">
            <a:off x="4752710" y="1997632"/>
            <a:ext cx="3328888" cy="4301322"/>
          </a:xfrm>
          <a:prstGeom prst="rect">
            <a:avLst/>
          </a:prstGeom>
        </p:spPr>
      </p:pic>
      <p:pic>
        <p:nvPicPr>
          <p:cNvPr id="13" name="Obraz 12" descr="MMX_9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076056" y="1484784"/>
            <a:ext cx="2981880" cy="3861048"/>
          </a:xfrm>
          <a:prstGeom prst="rect">
            <a:avLst/>
          </a:prstGeom>
        </p:spPr>
      </p:pic>
      <p:pic>
        <p:nvPicPr>
          <p:cNvPr id="14" name="Obraz 13" descr="INTEL_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347864" y="1556792"/>
            <a:ext cx="3254495" cy="4221088"/>
          </a:xfrm>
          <a:prstGeom prst="rect">
            <a:avLst/>
          </a:prstGeom>
        </p:spPr>
      </p:pic>
      <p:pic>
        <p:nvPicPr>
          <p:cNvPr id="15" name="Obraz 14" descr="INTEL_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2294294">
            <a:off x="3563889" y="2178166"/>
            <a:ext cx="3168352" cy="41037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MMX_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554428">
            <a:off x="4828096" y="1913177"/>
            <a:ext cx="3263653" cy="4230332"/>
          </a:xfrm>
          <a:prstGeom prst="rect">
            <a:avLst/>
          </a:prstGeom>
        </p:spPr>
      </p:pic>
      <p:pic>
        <p:nvPicPr>
          <p:cNvPr id="3" name="Obraz 2" descr="MM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556792"/>
            <a:ext cx="4534215" cy="3429000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179512" y="-171400"/>
            <a:ext cx="8839535" cy="169277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NOWY CEL</a:t>
            </a:r>
          </a:p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KOMPUTER NA UKŁADACH TTL</a:t>
            </a:r>
            <a:endParaRPr lang="pl-PL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Obraz 5" descr="MMX_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9885110">
            <a:off x="4347854" y="1844824"/>
            <a:ext cx="3449411" cy="4464496"/>
          </a:xfrm>
          <a:prstGeom prst="rect">
            <a:avLst/>
          </a:prstGeom>
        </p:spPr>
      </p:pic>
      <p:pic>
        <p:nvPicPr>
          <p:cNvPr id="8" name="Obraz 7" descr="MMX_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9832" y="2348880"/>
            <a:ext cx="3377212" cy="4365104"/>
          </a:xfrm>
          <a:prstGeom prst="rect">
            <a:avLst/>
          </a:prstGeom>
        </p:spPr>
      </p:pic>
      <p:pic>
        <p:nvPicPr>
          <p:cNvPr id="9" name="Obraz 8" descr="MMX_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3238957">
            <a:off x="4316302" y="1804079"/>
            <a:ext cx="3375509" cy="4378044"/>
          </a:xfrm>
          <a:prstGeom prst="rect">
            <a:avLst/>
          </a:prstGeom>
        </p:spPr>
      </p:pic>
      <p:pic>
        <p:nvPicPr>
          <p:cNvPr id="11" name="Obraz 10" descr="MMX_7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220072" y="1484784"/>
            <a:ext cx="3712622" cy="4797152"/>
          </a:xfrm>
          <a:prstGeom prst="rect">
            <a:avLst/>
          </a:prstGeom>
        </p:spPr>
      </p:pic>
      <p:pic>
        <p:nvPicPr>
          <p:cNvPr id="12" name="Obraz 11" descr="MMX_8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9627716">
            <a:off x="4752710" y="1997632"/>
            <a:ext cx="3328888" cy="4301322"/>
          </a:xfrm>
          <a:prstGeom prst="rect">
            <a:avLst/>
          </a:prstGeom>
        </p:spPr>
      </p:pic>
      <p:pic>
        <p:nvPicPr>
          <p:cNvPr id="13" name="Obraz 12" descr="MMX_9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076056" y="1484784"/>
            <a:ext cx="2981880" cy="3861048"/>
          </a:xfrm>
          <a:prstGeom prst="rect">
            <a:avLst/>
          </a:prstGeom>
        </p:spPr>
      </p:pic>
      <p:pic>
        <p:nvPicPr>
          <p:cNvPr id="14" name="Obraz 13" descr="INTEL_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347864" y="1556792"/>
            <a:ext cx="3254495" cy="4221088"/>
          </a:xfrm>
          <a:prstGeom prst="rect">
            <a:avLst/>
          </a:prstGeom>
        </p:spPr>
      </p:pic>
      <p:pic>
        <p:nvPicPr>
          <p:cNvPr id="15" name="Obraz 14" descr="INTEL_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2294294">
            <a:off x="3563889" y="2178166"/>
            <a:ext cx="3168352" cy="4103770"/>
          </a:xfrm>
          <a:prstGeom prst="rect">
            <a:avLst/>
          </a:prstGeom>
        </p:spPr>
      </p:pic>
      <p:pic>
        <p:nvPicPr>
          <p:cNvPr id="16" name="Obraz 15" descr="INTEL_2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19737257">
            <a:off x="2690831" y="2082910"/>
            <a:ext cx="3271028" cy="42349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Autofit/>
          </a:bodyPr>
          <a:lstStyle/>
          <a:p>
            <a:r>
              <a:rPr lang="pl-PL" sz="3400" b="1" dirty="0">
                <a:solidFill>
                  <a:srgbClr val="FF0000"/>
                </a:solidFill>
              </a:rPr>
              <a:t>3</a:t>
            </a:r>
            <a:r>
              <a:rPr lang="pl-PL" sz="3400" b="1" dirty="0" smtClean="0">
                <a:solidFill>
                  <a:srgbClr val="FF0000"/>
                </a:solidFill>
              </a:rPr>
              <a:t>.</a:t>
            </a:r>
            <a:r>
              <a:rPr lang="pl-PL" sz="3400" dirty="0" smtClean="0"/>
              <a:t>ZESPÓŁ 105 WYŚWIETLACZY SIEDMIOSEGMENTOWYCH WRAZ Z DIODAMI LED WYBORU AKTYWNEGO REJESTRU</a:t>
            </a:r>
            <a:endParaRPr lang="pl-PL" sz="3400" dirty="0"/>
          </a:p>
        </p:txBody>
      </p:sp>
      <p:pic>
        <p:nvPicPr>
          <p:cNvPr id="4" name="Obraz 3" descr="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204864"/>
            <a:ext cx="9144000" cy="37795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MMX_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554428">
            <a:off x="4828096" y="1913177"/>
            <a:ext cx="3263653" cy="4230332"/>
          </a:xfrm>
          <a:prstGeom prst="rect">
            <a:avLst/>
          </a:prstGeom>
        </p:spPr>
      </p:pic>
      <p:pic>
        <p:nvPicPr>
          <p:cNvPr id="3" name="Obraz 2" descr="MM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556792"/>
            <a:ext cx="4534215" cy="3429000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179512" y="-171400"/>
            <a:ext cx="8839535" cy="169277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NOWY CEL</a:t>
            </a:r>
          </a:p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KOMPUTER NA UKŁADACH TTL</a:t>
            </a:r>
            <a:endParaRPr lang="pl-PL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Obraz 5" descr="MMX_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9885110">
            <a:off x="4347854" y="1844824"/>
            <a:ext cx="3449411" cy="4464496"/>
          </a:xfrm>
          <a:prstGeom prst="rect">
            <a:avLst/>
          </a:prstGeom>
        </p:spPr>
      </p:pic>
      <p:pic>
        <p:nvPicPr>
          <p:cNvPr id="8" name="Obraz 7" descr="MMX_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9832" y="2348880"/>
            <a:ext cx="3377212" cy="4365104"/>
          </a:xfrm>
          <a:prstGeom prst="rect">
            <a:avLst/>
          </a:prstGeom>
        </p:spPr>
      </p:pic>
      <p:pic>
        <p:nvPicPr>
          <p:cNvPr id="9" name="Obraz 8" descr="MMX_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3238957">
            <a:off x="4316302" y="1804079"/>
            <a:ext cx="3375509" cy="4378044"/>
          </a:xfrm>
          <a:prstGeom prst="rect">
            <a:avLst/>
          </a:prstGeom>
        </p:spPr>
      </p:pic>
      <p:pic>
        <p:nvPicPr>
          <p:cNvPr id="11" name="Obraz 10" descr="MMX_7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220072" y="1484784"/>
            <a:ext cx="3712622" cy="4797152"/>
          </a:xfrm>
          <a:prstGeom prst="rect">
            <a:avLst/>
          </a:prstGeom>
        </p:spPr>
      </p:pic>
      <p:pic>
        <p:nvPicPr>
          <p:cNvPr id="12" name="Obraz 11" descr="MMX_8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9627716">
            <a:off x="4752710" y="1997632"/>
            <a:ext cx="3328888" cy="4301322"/>
          </a:xfrm>
          <a:prstGeom prst="rect">
            <a:avLst/>
          </a:prstGeom>
        </p:spPr>
      </p:pic>
      <p:pic>
        <p:nvPicPr>
          <p:cNvPr id="13" name="Obraz 12" descr="MMX_9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076056" y="1484784"/>
            <a:ext cx="2981880" cy="3861048"/>
          </a:xfrm>
          <a:prstGeom prst="rect">
            <a:avLst/>
          </a:prstGeom>
        </p:spPr>
      </p:pic>
      <p:pic>
        <p:nvPicPr>
          <p:cNvPr id="14" name="Obraz 13" descr="INTEL_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347864" y="1556792"/>
            <a:ext cx="3254495" cy="4221088"/>
          </a:xfrm>
          <a:prstGeom prst="rect">
            <a:avLst/>
          </a:prstGeom>
        </p:spPr>
      </p:pic>
      <p:pic>
        <p:nvPicPr>
          <p:cNvPr id="15" name="Obraz 14" descr="INTEL_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2294294">
            <a:off x="3563889" y="2178166"/>
            <a:ext cx="3168352" cy="4103770"/>
          </a:xfrm>
          <a:prstGeom prst="rect">
            <a:avLst/>
          </a:prstGeom>
        </p:spPr>
      </p:pic>
      <p:pic>
        <p:nvPicPr>
          <p:cNvPr id="16" name="Obraz 15" descr="INTEL_2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19737257">
            <a:off x="2690831" y="2082910"/>
            <a:ext cx="3271028" cy="4234933"/>
          </a:xfrm>
          <a:prstGeom prst="rect">
            <a:avLst/>
          </a:prstGeom>
        </p:spPr>
      </p:pic>
      <p:pic>
        <p:nvPicPr>
          <p:cNvPr id="17" name="Obraz 16" descr="INTEL_3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716016" y="1844824"/>
            <a:ext cx="3206702" cy="4149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MMX_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554428">
            <a:off x="4828096" y="1913177"/>
            <a:ext cx="3263653" cy="4230332"/>
          </a:xfrm>
          <a:prstGeom prst="rect">
            <a:avLst/>
          </a:prstGeom>
        </p:spPr>
      </p:pic>
      <p:pic>
        <p:nvPicPr>
          <p:cNvPr id="3" name="Obraz 2" descr="MM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556792"/>
            <a:ext cx="4534215" cy="3429000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179512" y="-171400"/>
            <a:ext cx="8839535" cy="169277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NOWY CEL</a:t>
            </a:r>
          </a:p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KOMPUTER NA UKŁADACH TTL</a:t>
            </a:r>
            <a:endParaRPr lang="pl-PL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Obraz 5" descr="MMX_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9885110">
            <a:off x="4347854" y="1844824"/>
            <a:ext cx="3449411" cy="4464496"/>
          </a:xfrm>
          <a:prstGeom prst="rect">
            <a:avLst/>
          </a:prstGeom>
        </p:spPr>
      </p:pic>
      <p:pic>
        <p:nvPicPr>
          <p:cNvPr id="8" name="Obraz 7" descr="MMX_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9832" y="2348880"/>
            <a:ext cx="3377212" cy="4365104"/>
          </a:xfrm>
          <a:prstGeom prst="rect">
            <a:avLst/>
          </a:prstGeom>
        </p:spPr>
      </p:pic>
      <p:pic>
        <p:nvPicPr>
          <p:cNvPr id="9" name="Obraz 8" descr="MMX_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3238957">
            <a:off x="4316302" y="1804079"/>
            <a:ext cx="3375509" cy="4378044"/>
          </a:xfrm>
          <a:prstGeom prst="rect">
            <a:avLst/>
          </a:prstGeom>
        </p:spPr>
      </p:pic>
      <p:pic>
        <p:nvPicPr>
          <p:cNvPr id="11" name="Obraz 10" descr="MMX_7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220072" y="1484784"/>
            <a:ext cx="3712622" cy="4797152"/>
          </a:xfrm>
          <a:prstGeom prst="rect">
            <a:avLst/>
          </a:prstGeom>
        </p:spPr>
      </p:pic>
      <p:pic>
        <p:nvPicPr>
          <p:cNvPr id="12" name="Obraz 11" descr="MMX_8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9627716">
            <a:off x="4752710" y="1997632"/>
            <a:ext cx="3328888" cy="4301322"/>
          </a:xfrm>
          <a:prstGeom prst="rect">
            <a:avLst/>
          </a:prstGeom>
        </p:spPr>
      </p:pic>
      <p:pic>
        <p:nvPicPr>
          <p:cNvPr id="13" name="Obraz 12" descr="MMX_9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076056" y="1484784"/>
            <a:ext cx="2981880" cy="3861048"/>
          </a:xfrm>
          <a:prstGeom prst="rect">
            <a:avLst/>
          </a:prstGeom>
        </p:spPr>
      </p:pic>
      <p:pic>
        <p:nvPicPr>
          <p:cNvPr id="14" name="Obraz 13" descr="INTEL_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347864" y="1556792"/>
            <a:ext cx="3254495" cy="4221088"/>
          </a:xfrm>
          <a:prstGeom prst="rect">
            <a:avLst/>
          </a:prstGeom>
        </p:spPr>
      </p:pic>
      <p:pic>
        <p:nvPicPr>
          <p:cNvPr id="15" name="Obraz 14" descr="INTEL_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2294294">
            <a:off x="3563889" y="2178166"/>
            <a:ext cx="3168352" cy="4103770"/>
          </a:xfrm>
          <a:prstGeom prst="rect">
            <a:avLst/>
          </a:prstGeom>
        </p:spPr>
      </p:pic>
      <p:pic>
        <p:nvPicPr>
          <p:cNvPr id="16" name="Obraz 15" descr="INTEL_2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19737257">
            <a:off x="2690831" y="2082910"/>
            <a:ext cx="3271028" cy="4234933"/>
          </a:xfrm>
          <a:prstGeom prst="rect">
            <a:avLst/>
          </a:prstGeom>
        </p:spPr>
      </p:pic>
      <p:pic>
        <p:nvPicPr>
          <p:cNvPr id="17" name="Obraz 16" descr="INTEL_3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716016" y="1844824"/>
            <a:ext cx="3206702" cy="4149080"/>
          </a:xfrm>
          <a:prstGeom prst="rect">
            <a:avLst/>
          </a:prstGeom>
        </p:spPr>
      </p:pic>
      <p:pic>
        <p:nvPicPr>
          <p:cNvPr id="18" name="Obraz 17" descr="INTEL_4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419872" y="1556792"/>
            <a:ext cx="3707578" cy="47971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MMX_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554428">
            <a:off x="4828096" y="1913177"/>
            <a:ext cx="3263653" cy="4230332"/>
          </a:xfrm>
          <a:prstGeom prst="rect">
            <a:avLst/>
          </a:prstGeom>
        </p:spPr>
      </p:pic>
      <p:pic>
        <p:nvPicPr>
          <p:cNvPr id="3" name="Obraz 2" descr="MM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556792"/>
            <a:ext cx="4534215" cy="3429000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179512" y="-171400"/>
            <a:ext cx="8839535" cy="169277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NOWY CEL</a:t>
            </a:r>
          </a:p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KOMPUTER NA UKŁADACH TTL</a:t>
            </a:r>
            <a:endParaRPr lang="pl-PL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Obraz 5" descr="MMX_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9885110">
            <a:off x="4347854" y="1844824"/>
            <a:ext cx="3449411" cy="4464496"/>
          </a:xfrm>
          <a:prstGeom prst="rect">
            <a:avLst/>
          </a:prstGeom>
        </p:spPr>
      </p:pic>
      <p:pic>
        <p:nvPicPr>
          <p:cNvPr id="8" name="Obraz 7" descr="MMX_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9832" y="2348880"/>
            <a:ext cx="3377212" cy="4365104"/>
          </a:xfrm>
          <a:prstGeom prst="rect">
            <a:avLst/>
          </a:prstGeom>
        </p:spPr>
      </p:pic>
      <p:pic>
        <p:nvPicPr>
          <p:cNvPr id="9" name="Obraz 8" descr="MMX_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3238957">
            <a:off x="4316302" y="1804079"/>
            <a:ext cx="3375509" cy="4378044"/>
          </a:xfrm>
          <a:prstGeom prst="rect">
            <a:avLst/>
          </a:prstGeom>
        </p:spPr>
      </p:pic>
      <p:pic>
        <p:nvPicPr>
          <p:cNvPr id="11" name="Obraz 10" descr="MMX_7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220072" y="1484784"/>
            <a:ext cx="3712622" cy="4797152"/>
          </a:xfrm>
          <a:prstGeom prst="rect">
            <a:avLst/>
          </a:prstGeom>
        </p:spPr>
      </p:pic>
      <p:pic>
        <p:nvPicPr>
          <p:cNvPr id="12" name="Obraz 11" descr="MMX_8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9627716">
            <a:off x="4752710" y="1997632"/>
            <a:ext cx="3328888" cy="4301322"/>
          </a:xfrm>
          <a:prstGeom prst="rect">
            <a:avLst/>
          </a:prstGeom>
        </p:spPr>
      </p:pic>
      <p:pic>
        <p:nvPicPr>
          <p:cNvPr id="14" name="Obraz 13" descr="INTEL_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347864" y="1556792"/>
            <a:ext cx="3254495" cy="4221088"/>
          </a:xfrm>
          <a:prstGeom prst="rect">
            <a:avLst/>
          </a:prstGeom>
        </p:spPr>
      </p:pic>
      <p:pic>
        <p:nvPicPr>
          <p:cNvPr id="15" name="Obraz 14" descr="INTEL_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2294294">
            <a:off x="3563889" y="2178166"/>
            <a:ext cx="3168352" cy="4103770"/>
          </a:xfrm>
          <a:prstGeom prst="rect">
            <a:avLst/>
          </a:prstGeom>
        </p:spPr>
      </p:pic>
      <p:pic>
        <p:nvPicPr>
          <p:cNvPr id="16" name="Obraz 15" descr="INTEL_2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9737257">
            <a:off x="2690831" y="2082910"/>
            <a:ext cx="3271028" cy="4234933"/>
          </a:xfrm>
          <a:prstGeom prst="rect">
            <a:avLst/>
          </a:prstGeom>
        </p:spPr>
      </p:pic>
      <p:pic>
        <p:nvPicPr>
          <p:cNvPr id="17" name="Obraz 16" descr="INTEL_3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716016" y="1844824"/>
            <a:ext cx="3206702" cy="4149080"/>
          </a:xfrm>
          <a:prstGeom prst="rect">
            <a:avLst/>
          </a:prstGeom>
        </p:spPr>
      </p:pic>
      <p:pic>
        <p:nvPicPr>
          <p:cNvPr id="18" name="Obraz 17" descr="INTEL_4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419872" y="1556792"/>
            <a:ext cx="3707578" cy="4797152"/>
          </a:xfrm>
          <a:prstGeom prst="rect">
            <a:avLst/>
          </a:prstGeom>
        </p:spPr>
      </p:pic>
      <p:pic>
        <p:nvPicPr>
          <p:cNvPr id="19" name="Obraz 18" descr="INTEL_5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4130694">
            <a:off x="4880621" y="2238755"/>
            <a:ext cx="3323542" cy="4293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MMX_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554428">
            <a:off x="4828096" y="1913177"/>
            <a:ext cx="3263653" cy="4230332"/>
          </a:xfrm>
          <a:prstGeom prst="rect">
            <a:avLst/>
          </a:prstGeom>
        </p:spPr>
      </p:pic>
      <p:pic>
        <p:nvPicPr>
          <p:cNvPr id="3" name="Obraz 2" descr="MM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556792"/>
            <a:ext cx="4534215" cy="3429000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179512" y="-171400"/>
            <a:ext cx="8839535" cy="169277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NOWY CEL</a:t>
            </a:r>
          </a:p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KOMPUTER NA UKŁADACH TTL</a:t>
            </a:r>
            <a:endParaRPr lang="pl-PL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Obraz 5" descr="MMX_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9885110">
            <a:off x="4347854" y="1844824"/>
            <a:ext cx="3449411" cy="4464496"/>
          </a:xfrm>
          <a:prstGeom prst="rect">
            <a:avLst/>
          </a:prstGeom>
        </p:spPr>
      </p:pic>
      <p:pic>
        <p:nvPicPr>
          <p:cNvPr id="9" name="Obraz 8" descr="MMX_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3238957">
            <a:off x="4316302" y="1804079"/>
            <a:ext cx="3375509" cy="4378044"/>
          </a:xfrm>
          <a:prstGeom prst="rect">
            <a:avLst/>
          </a:prstGeom>
        </p:spPr>
      </p:pic>
      <p:pic>
        <p:nvPicPr>
          <p:cNvPr id="11" name="Obraz 10" descr="MMX_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20072" y="1484784"/>
            <a:ext cx="3712622" cy="4797152"/>
          </a:xfrm>
          <a:prstGeom prst="rect">
            <a:avLst/>
          </a:prstGeom>
        </p:spPr>
      </p:pic>
      <p:pic>
        <p:nvPicPr>
          <p:cNvPr id="12" name="Obraz 11" descr="MMX_8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9627716">
            <a:off x="4752710" y="1997632"/>
            <a:ext cx="3328888" cy="4301322"/>
          </a:xfrm>
          <a:prstGeom prst="rect">
            <a:avLst/>
          </a:prstGeom>
        </p:spPr>
      </p:pic>
      <p:pic>
        <p:nvPicPr>
          <p:cNvPr id="13" name="Obraz 12" descr="MMX_9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76056" y="1484784"/>
            <a:ext cx="2981880" cy="3861048"/>
          </a:xfrm>
          <a:prstGeom prst="rect">
            <a:avLst/>
          </a:prstGeom>
        </p:spPr>
      </p:pic>
      <p:pic>
        <p:nvPicPr>
          <p:cNvPr id="15" name="Obraz 14" descr="INTEL_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294294">
            <a:off x="3563889" y="2178166"/>
            <a:ext cx="3168352" cy="4103770"/>
          </a:xfrm>
          <a:prstGeom prst="rect">
            <a:avLst/>
          </a:prstGeom>
        </p:spPr>
      </p:pic>
      <p:pic>
        <p:nvPicPr>
          <p:cNvPr id="16" name="Obraz 15" descr="INTEL_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19737257">
            <a:off x="2690831" y="2082910"/>
            <a:ext cx="3271028" cy="4234933"/>
          </a:xfrm>
          <a:prstGeom prst="rect">
            <a:avLst/>
          </a:prstGeom>
        </p:spPr>
      </p:pic>
      <p:pic>
        <p:nvPicPr>
          <p:cNvPr id="17" name="Obraz 16" descr="INTEL_3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716016" y="1844824"/>
            <a:ext cx="3206702" cy="4149080"/>
          </a:xfrm>
          <a:prstGeom prst="rect">
            <a:avLst/>
          </a:prstGeom>
        </p:spPr>
      </p:pic>
      <p:pic>
        <p:nvPicPr>
          <p:cNvPr id="18" name="Obraz 17" descr="INTEL_4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419872" y="1556792"/>
            <a:ext cx="3707578" cy="4797152"/>
          </a:xfrm>
          <a:prstGeom prst="rect">
            <a:avLst/>
          </a:prstGeom>
        </p:spPr>
      </p:pic>
      <p:pic>
        <p:nvPicPr>
          <p:cNvPr id="19" name="Obraz 18" descr="INTEL_5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4130694">
            <a:off x="4880621" y="2238755"/>
            <a:ext cx="3323542" cy="4293096"/>
          </a:xfrm>
          <a:prstGeom prst="rect">
            <a:avLst/>
          </a:prstGeom>
        </p:spPr>
      </p:pic>
      <p:pic>
        <p:nvPicPr>
          <p:cNvPr id="21" name="Obraz 20" descr="FPU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403648" y="2276872"/>
            <a:ext cx="3223916" cy="44151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MMX_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554428">
            <a:off x="4828096" y="1913177"/>
            <a:ext cx="3263653" cy="4230332"/>
          </a:xfrm>
          <a:prstGeom prst="rect">
            <a:avLst/>
          </a:prstGeom>
        </p:spPr>
      </p:pic>
      <p:pic>
        <p:nvPicPr>
          <p:cNvPr id="3" name="Obraz 2" descr="MM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556792"/>
            <a:ext cx="4534215" cy="3429000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179512" y="-171400"/>
            <a:ext cx="8839535" cy="169277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NOWY CEL</a:t>
            </a:r>
          </a:p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KOMPUTER NA UKŁADACH TTL</a:t>
            </a:r>
            <a:endParaRPr lang="pl-PL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Obraz 5" descr="MMX_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9885110">
            <a:off x="4347854" y="1844824"/>
            <a:ext cx="3449411" cy="4464496"/>
          </a:xfrm>
          <a:prstGeom prst="rect">
            <a:avLst/>
          </a:prstGeom>
        </p:spPr>
      </p:pic>
      <p:pic>
        <p:nvPicPr>
          <p:cNvPr id="8" name="Obraz 7" descr="MMX_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9832" y="2348880"/>
            <a:ext cx="3377212" cy="4365104"/>
          </a:xfrm>
          <a:prstGeom prst="rect">
            <a:avLst/>
          </a:prstGeom>
        </p:spPr>
      </p:pic>
      <p:pic>
        <p:nvPicPr>
          <p:cNvPr id="9" name="Obraz 8" descr="MMX_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3238957">
            <a:off x="4316302" y="1804079"/>
            <a:ext cx="3375509" cy="4378044"/>
          </a:xfrm>
          <a:prstGeom prst="rect">
            <a:avLst/>
          </a:prstGeom>
        </p:spPr>
      </p:pic>
      <p:pic>
        <p:nvPicPr>
          <p:cNvPr id="10" name="Obraz 9" descr="MMX_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4203846">
            <a:off x="4759091" y="2066640"/>
            <a:ext cx="3429314" cy="4437112"/>
          </a:xfrm>
          <a:prstGeom prst="rect">
            <a:avLst/>
          </a:prstGeom>
        </p:spPr>
      </p:pic>
      <p:pic>
        <p:nvPicPr>
          <p:cNvPr id="11" name="Obraz 10" descr="MMX_7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20072" y="1484784"/>
            <a:ext cx="3712622" cy="4797152"/>
          </a:xfrm>
          <a:prstGeom prst="rect">
            <a:avLst/>
          </a:prstGeom>
        </p:spPr>
      </p:pic>
      <p:pic>
        <p:nvPicPr>
          <p:cNvPr id="12" name="Obraz 11" descr="MMX_8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19627716">
            <a:off x="4752710" y="1997632"/>
            <a:ext cx="3328888" cy="4301322"/>
          </a:xfrm>
          <a:prstGeom prst="rect">
            <a:avLst/>
          </a:prstGeom>
        </p:spPr>
      </p:pic>
      <p:pic>
        <p:nvPicPr>
          <p:cNvPr id="13" name="Obraz 12" descr="MMX_9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076056" y="1484784"/>
            <a:ext cx="2981880" cy="3861048"/>
          </a:xfrm>
          <a:prstGeom prst="rect">
            <a:avLst/>
          </a:prstGeom>
        </p:spPr>
      </p:pic>
      <p:pic>
        <p:nvPicPr>
          <p:cNvPr id="14" name="Obraz 13" descr="INTEL_0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347864" y="1556792"/>
            <a:ext cx="3254495" cy="4221088"/>
          </a:xfrm>
          <a:prstGeom prst="rect">
            <a:avLst/>
          </a:prstGeom>
        </p:spPr>
      </p:pic>
      <p:pic>
        <p:nvPicPr>
          <p:cNvPr id="15" name="Obraz 14" descr="INTEL_1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2294294">
            <a:off x="3563889" y="2178166"/>
            <a:ext cx="3168352" cy="4103770"/>
          </a:xfrm>
          <a:prstGeom prst="rect">
            <a:avLst/>
          </a:prstGeom>
        </p:spPr>
      </p:pic>
      <p:pic>
        <p:nvPicPr>
          <p:cNvPr id="16" name="Obraz 15" descr="INTEL_2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19737257">
            <a:off x="2690831" y="2082910"/>
            <a:ext cx="3271028" cy="4234933"/>
          </a:xfrm>
          <a:prstGeom prst="rect">
            <a:avLst/>
          </a:prstGeom>
        </p:spPr>
      </p:pic>
      <p:pic>
        <p:nvPicPr>
          <p:cNvPr id="17" name="Obraz 16" descr="INTEL_3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716016" y="1844824"/>
            <a:ext cx="3206702" cy="4149080"/>
          </a:xfrm>
          <a:prstGeom prst="rect">
            <a:avLst/>
          </a:prstGeom>
        </p:spPr>
      </p:pic>
      <p:pic>
        <p:nvPicPr>
          <p:cNvPr id="18" name="Obraz 17" descr="INTEL_4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419872" y="1556792"/>
            <a:ext cx="3707578" cy="4797152"/>
          </a:xfrm>
          <a:prstGeom prst="rect">
            <a:avLst/>
          </a:prstGeom>
        </p:spPr>
      </p:pic>
      <p:pic>
        <p:nvPicPr>
          <p:cNvPr id="19" name="Obraz 18" descr="INTEL_5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rot="4130694">
            <a:off x="4880621" y="2238755"/>
            <a:ext cx="3323542" cy="4293096"/>
          </a:xfrm>
          <a:prstGeom prst="rect">
            <a:avLst/>
          </a:prstGeom>
        </p:spPr>
      </p:pic>
      <p:pic>
        <p:nvPicPr>
          <p:cNvPr id="21" name="Obraz 20" descr="FPU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403648" y="2276872"/>
            <a:ext cx="3223916" cy="4415148"/>
          </a:xfrm>
          <a:prstGeom prst="rect">
            <a:avLst/>
          </a:prstGeom>
        </p:spPr>
      </p:pic>
      <p:pic>
        <p:nvPicPr>
          <p:cNvPr id="20" name="Obraz 19" descr="INSTR_0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 rot="20817963">
            <a:off x="3295134" y="2295066"/>
            <a:ext cx="2553732" cy="22678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MMX_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554428">
            <a:off x="4828096" y="1913177"/>
            <a:ext cx="3263653" cy="4230332"/>
          </a:xfrm>
          <a:prstGeom prst="rect">
            <a:avLst/>
          </a:prstGeom>
        </p:spPr>
      </p:pic>
      <p:pic>
        <p:nvPicPr>
          <p:cNvPr id="3" name="Obraz 2" descr="MM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556792"/>
            <a:ext cx="4534215" cy="3429000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179512" y="-171400"/>
            <a:ext cx="8839535" cy="169277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NOWY CEL</a:t>
            </a:r>
          </a:p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KOMPUTER NA UKŁADACH TTL</a:t>
            </a:r>
            <a:endParaRPr lang="pl-PL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Obraz 5" descr="MMX_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9885110">
            <a:off x="4347854" y="1844824"/>
            <a:ext cx="3449411" cy="4464496"/>
          </a:xfrm>
          <a:prstGeom prst="rect">
            <a:avLst/>
          </a:prstGeom>
        </p:spPr>
      </p:pic>
      <p:pic>
        <p:nvPicPr>
          <p:cNvPr id="9" name="Obraz 8" descr="MMX_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3238957">
            <a:off x="4316302" y="1804079"/>
            <a:ext cx="3375509" cy="4378044"/>
          </a:xfrm>
          <a:prstGeom prst="rect">
            <a:avLst/>
          </a:prstGeom>
        </p:spPr>
      </p:pic>
      <p:pic>
        <p:nvPicPr>
          <p:cNvPr id="11" name="Obraz 10" descr="MMX_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20072" y="1484784"/>
            <a:ext cx="3712622" cy="4797152"/>
          </a:xfrm>
          <a:prstGeom prst="rect">
            <a:avLst/>
          </a:prstGeom>
        </p:spPr>
      </p:pic>
      <p:pic>
        <p:nvPicPr>
          <p:cNvPr id="12" name="Obraz 11" descr="MMX_8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9627716">
            <a:off x="4752710" y="1997632"/>
            <a:ext cx="3328888" cy="4301322"/>
          </a:xfrm>
          <a:prstGeom prst="rect">
            <a:avLst/>
          </a:prstGeom>
        </p:spPr>
      </p:pic>
      <p:pic>
        <p:nvPicPr>
          <p:cNvPr id="13" name="Obraz 12" descr="MMX_9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76056" y="1484784"/>
            <a:ext cx="2981880" cy="3861048"/>
          </a:xfrm>
          <a:prstGeom prst="rect">
            <a:avLst/>
          </a:prstGeom>
        </p:spPr>
      </p:pic>
      <p:pic>
        <p:nvPicPr>
          <p:cNvPr id="14" name="Obraz 13" descr="INTEL_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347864" y="1556792"/>
            <a:ext cx="3254495" cy="4221088"/>
          </a:xfrm>
          <a:prstGeom prst="rect">
            <a:avLst/>
          </a:prstGeom>
        </p:spPr>
      </p:pic>
      <p:pic>
        <p:nvPicPr>
          <p:cNvPr id="15" name="Obraz 14" descr="INTEL_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2294294">
            <a:off x="3563889" y="2178166"/>
            <a:ext cx="3168352" cy="4103770"/>
          </a:xfrm>
          <a:prstGeom prst="rect">
            <a:avLst/>
          </a:prstGeom>
        </p:spPr>
      </p:pic>
      <p:pic>
        <p:nvPicPr>
          <p:cNvPr id="16" name="Obraz 15" descr="INTEL_2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9737257">
            <a:off x="2690831" y="2082910"/>
            <a:ext cx="3271028" cy="4234933"/>
          </a:xfrm>
          <a:prstGeom prst="rect">
            <a:avLst/>
          </a:prstGeom>
        </p:spPr>
      </p:pic>
      <p:pic>
        <p:nvPicPr>
          <p:cNvPr id="17" name="Obraz 16" descr="INTEL_3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716016" y="1844824"/>
            <a:ext cx="3206702" cy="4149080"/>
          </a:xfrm>
          <a:prstGeom prst="rect">
            <a:avLst/>
          </a:prstGeom>
        </p:spPr>
      </p:pic>
      <p:pic>
        <p:nvPicPr>
          <p:cNvPr id="18" name="Obraz 17" descr="INTEL_4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419872" y="1556792"/>
            <a:ext cx="3707578" cy="4797152"/>
          </a:xfrm>
          <a:prstGeom prst="rect">
            <a:avLst/>
          </a:prstGeom>
        </p:spPr>
      </p:pic>
      <p:pic>
        <p:nvPicPr>
          <p:cNvPr id="19" name="Obraz 18" descr="INTEL_5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4130694">
            <a:off x="4880621" y="2238755"/>
            <a:ext cx="3323542" cy="4293096"/>
          </a:xfrm>
          <a:prstGeom prst="rect">
            <a:avLst/>
          </a:prstGeom>
        </p:spPr>
      </p:pic>
      <p:pic>
        <p:nvPicPr>
          <p:cNvPr id="21" name="Obraz 20" descr="FPU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403648" y="2276872"/>
            <a:ext cx="3223916" cy="4415148"/>
          </a:xfrm>
          <a:prstGeom prst="rect">
            <a:avLst/>
          </a:prstGeom>
        </p:spPr>
      </p:pic>
      <p:pic>
        <p:nvPicPr>
          <p:cNvPr id="20" name="Obraz 19" descr="INSTR_0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rot="20817963">
            <a:off x="3295134" y="2295066"/>
            <a:ext cx="2553732" cy="2267867"/>
          </a:xfrm>
          <a:prstGeom prst="rect">
            <a:avLst/>
          </a:prstGeom>
        </p:spPr>
      </p:pic>
      <p:pic>
        <p:nvPicPr>
          <p:cNvPr id="22" name="Obraz 21" descr="INSTR_1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2051720" y="2564904"/>
            <a:ext cx="6732240" cy="24728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MMX_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554428">
            <a:off x="4828096" y="1913177"/>
            <a:ext cx="3263653" cy="4230332"/>
          </a:xfrm>
          <a:prstGeom prst="rect">
            <a:avLst/>
          </a:prstGeom>
        </p:spPr>
      </p:pic>
      <p:pic>
        <p:nvPicPr>
          <p:cNvPr id="3" name="Obraz 2" descr="MM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556792"/>
            <a:ext cx="4534215" cy="3429000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179512" y="-171400"/>
            <a:ext cx="8839535" cy="169277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NOWY CEL</a:t>
            </a:r>
          </a:p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KOMPUTER NA UKŁADACH TTL</a:t>
            </a:r>
            <a:endParaRPr lang="pl-PL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Obraz 5" descr="MMX_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9885110">
            <a:off x="4347854" y="1844824"/>
            <a:ext cx="3449411" cy="4464496"/>
          </a:xfrm>
          <a:prstGeom prst="rect">
            <a:avLst/>
          </a:prstGeom>
        </p:spPr>
      </p:pic>
      <p:pic>
        <p:nvPicPr>
          <p:cNvPr id="9" name="Obraz 8" descr="MMX_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3238957">
            <a:off x="4316302" y="1804079"/>
            <a:ext cx="3375509" cy="4378044"/>
          </a:xfrm>
          <a:prstGeom prst="rect">
            <a:avLst/>
          </a:prstGeom>
        </p:spPr>
      </p:pic>
      <p:pic>
        <p:nvPicPr>
          <p:cNvPr id="11" name="Obraz 10" descr="MMX_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20072" y="1484784"/>
            <a:ext cx="3712622" cy="4797152"/>
          </a:xfrm>
          <a:prstGeom prst="rect">
            <a:avLst/>
          </a:prstGeom>
        </p:spPr>
      </p:pic>
      <p:pic>
        <p:nvPicPr>
          <p:cNvPr id="12" name="Obraz 11" descr="MMX_8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9627716">
            <a:off x="4752710" y="1997632"/>
            <a:ext cx="3328888" cy="4301322"/>
          </a:xfrm>
          <a:prstGeom prst="rect">
            <a:avLst/>
          </a:prstGeom>
        </p:spPr>
      </p:pic>
      <p:pic>
        <p:nvPicPr>
          <p:cNvPr id="13" name="Obraz 12" descr="MMX_9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76056" y="1484784"/>
            <a:ext cx="2981880" cy="3861048"/>
          </a:xfrm>
          <a:prstGeom prst="rect">
            <a:avLst/>
          </a:prstGeom>
        </p:spPr>
      </p:pic>
      <p:pic>
        <p:nvPicPr>
          <p:cNvPr id="14" name="Obraz 13" descr="INTEL_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347864" y="1556792"/>
            <a:ext cx="3254495" cy="4221088"/>
          </a:xfrm>
          <a:prstGeom prst="rect">
            <a:avLst/>
          </a:prstGeom>
        </p:spPr>
      </p:pic>
      <p:pic>
        <p:nvPicPr>
          <p:cNvPr id="15" name="Obraz 14" descr="INTEL_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2294294">
            <a:off x="3563889" y="2178166"/>
            <a:ext cx="3168352" cy="4103770"/>
          </a:xfrm>
          <a:prstGeom prst="rect">
            <a:avLst/>
          </a:prstGeom>
        </p:spPr>
      </p:pic>
      <p:pic>
        <p:nvPicPr>
          <p:cNvPr id="16" name="Obraz 15" descr="INTEL_2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9737257">
            <a:off x="2690831" y="2082910"/>
            <a:ext cx="3271028" cy="4234933"/>
          </a:xfrm>
          <a:prstGeom prst="rect">
            <a:avLst/>
          </a:prstGeom>
        </p:spPr>
      </p:pic>
      <p:pic>
        <p:nvPicPr>
          <p:cNvPr id="17" name="Obraz 16" descr="INTEL_3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716016" y="1844824"/>
            <a:ext cx="3206702" cy="4149080"/>
          </a:xfrm>
          <a:prstGeom prst="rect">
            <a:avLst/>
          </a:prstGeom>
        </p:spPr>
      </p:pic>
      <p:pic>
        <p:nvPicPr>
          <p:cNvPr id="18" name="Obraz 17" descr="INTEL_4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419872" y="1556792"/>
            <a:ext cx="3707578" cy="4797152"/>
          </a:xfrm>
          <a:prstGeom prst="rect">
            <a:avLst/>
          </a:prstGeom>
        </p:spPr>
      </p:pic>
      <p:pic>
        <p:nvPicPr>
          <p:cNvPr id="19" name="Obraz 18" descr="INTEL_5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4130694">
            <a:off x="4880621" y="2238755"/>
            <a:ext cx="3323542" cy="4293096"/>
          </a:xfrm>
          <a:prstGeom prst="rect">
            <a:avLst/>
          </a:prstGeom>
        </p:spPr>
      </p:pic>
      <p:pic>
        <p:nvPicPr>
          <p:cNvPr id="21" name="Obraz 20" descr="FPU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403648" y="2276872"/>
            <a:ext cx="3223916" cy="4415148"/>
          </a:xfrm>
          <a:prstGeom prst="rect">
            <a:avLst/>
          </a:prstGeom>
        </p:spPr>
      </p:pic>
      <p:pic>
        <p:nvPicPr>
          <p:cNvPr id="20" name="Obraz 19" descr="INSTR_0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rot="20817963">
            <a:off x="3295134" y="2295066"/>
            <a:ext cx="2553732" cy="2267867"/>
          </a:xfrm>
          <a:prstGeom prst="rect">
            <a:avLst/>
          </a:prstGeom>
        </p:spPr>
      </p:pic>
      <p:pic>
        <p:nvPicPr>
          <p:cNvPr id="22" name="Obraz 21" descr="INSTR_1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2051720" y="2564904"/>
            <a:ext cx="6732240" cy="2472899"/>
          </a:xfrm>
          <a:prstGeom prst="rect">
            <a:avLst/>
          </a:prstGeom>
        </p:spPr>
      </p:pic>
      <p:pic>
        <p:nvPicPr>
          <p:cNvPr id="23" name="Obraz 22" descr="INSTR_2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 rot="20743045">
            <a:off x="842467" y="3163580"/>
            <a:ext cx="6948264" cy="27424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MMX_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554428">
            <a:off x="4828096" y="1913177"/>
            <a:ext cx="3263653" cy="4230332"/>
          </a:xfrm>
          <a:prstGeom prst="rect">
            <a:avLst/>
          </a:prstGeom>
        </p:spPr>
      </p:pic>
      <p:pic>
        <p:nvPicPr>
          <p:cNvPr id="3" name="Obraz 2" descr="MM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556792"/>
            <a:ext cx="4534215" cy="3429000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179512" y="-171400"/>
            <a:ext cx="8839535" cy="169277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NOWY CEL</a:t>
            </a:r>
          </a:p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KOMPUTER NA UKŁADACH TTL</a:t>
            </a:r>
            <a:endParaRPr lang="pl-PL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Obraz 5" descr="MMX_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9885110">
            <a:off x="4347854" y="1844824"/>
            <a:ext cx="3449411" cy="4464496"/>
          </a:xfrm>
          <a:prstGeom prst="rect">
            <a:avLst/>
          </a:prstGeom>
        </p:spPr>
      </p:pic>
      <p:pic>
        <p:nvPicPr>
          <p:cNvPr id="9" name="Obraz 8" descr="MMX_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3238957">
            <a:off x="4316302" y="1804079"/>
            <a:ext cx="3375509" cy="4378044"/>
          </a:xfrm>
          <a:prstGeom prst="rect">
            <a:avLst/>
          </a:prstGeom>
        </p:spPr>
      </p:pic>
      <p:pic>
        <p:nvPicPr>
          <p:cNvPr id="11" name="Obraz 10" descr="MMX_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20072" y="1484784"/>
            <a:ext cx="3712622" cy="4797152"/>
          </a:xfrm>
          <a:prstGeom prst="rect">
            <a:avLst/>
          </a:prstGeom>
        </p:spPr>
      </p:pic>
      <p:pic>
        <p:nvPicPr>
          <p:cNvPr id="12" name="Obraz 11" descr="MMX_8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9627716">
            <a:off x="4752710" y="1997632"/>
            <a:ext cx="3328888" cy="4301322"/>
          </a:xfrm>
          <a:prstGeom prst="rect">
            <a:avLst/>
          </a:prstGeom>
        </p:spPr>
      </p:pic>
      <p:pic>
        <p:nvPicPr>
          <p:cNvPr id="13" name="Obraz 12" descr="MMX_9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76056" y="1484784"/>
            <a:ext cx="2981880" cy="3861048"/>
          </a:xfrm>
          <a:prstGeom prst="rect">
            <a:avLst/>
          </a:prstGeom>
        </p:spPr>
      </p:pic>
      <p:pic>
        <p:nvPicPr>
          <p:cNvPr id="14" name="Obraz 13" descr="INTEL_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347864" y="1556792"/>
            <a:ext cx="3254495" cy="4221088"/>
          </a:xfrm>
          <a:prstGeom prst="rect">
            <a:avLst/>
          </a:prstGeom>
        </p:spPr>
      </p:pic>
      <p:pic>
        <p:nvPicPr>
          <p:cNvPr id="15" name="Obraz 14" descr="INTEL_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2294294">
            <a:off x="3563889" y="2178166"/>
            <a:ext cx="3168352" cy="4103770"/>
          </a:xfrm>
          <a:prstGeom prst="rect">
            <a:avLst/>
          </a:prstGeom>
        </p:spPr>
      </p:pic>
      <p:pic>
        <p:nvPicPr>
          <p:cNvPr id="16" name="Obraz 15" descr="INTEL_2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9737257">
            <a:off x="2690831" y="2082910"/>
            <a:ext cx="3271028" cy="4234933"/>
          </a:xfrm>
          <a:prstGeom prst="rect">
            <a:avLst/>
          </a:prstGeom>
        </p:spPr>
      </p:pic>
      <p:pic>
        <p:nvPicPr>
          <p:cNvPr id="17" name="Obraz 16" descr="INTEL_3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716016" y="1844824"/>
            <a:ext cx="3206702" cy="4149080"/>
          </a:xfrm>
          <a:prstGeom prst="rect">
            <a:avLst/>
          </a:prstGeom>
        </p:spPr>
      </p:pic>
      <p:pic>
        <p:nvPicPr>
          <p:cNvPr id="18" name="Obraz 17" descr="INTEL_4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419872" y="1556792"/>
            <a:ext cx="3707578" cy="4797152"/>
          </a:xfrm>
          <a:prstGeom prst="rect">
            <a:avLst/>
          </a:prstGeom>
        </p:spPr>
      </p:pic>
      <p:pic>
        <p:nvPicPr>
          <p:cNvPr id="19" name="Obraz 18" descr="INTEL_5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4130694">
            <a:off x="4880621" y="2238755"/>
            <a:ext cx="3323542" cy="4293096"/>
          </a:xfrm>
          <a:prstGeom prst="rect">
            <a:avLst/>
          </a:prstGeom>
        </p:spPr>
      </p:pic>
      <p:pic>
        <p:nvPicPr>
          <p:cNvPr id="21" name="Obraz 20" descr="FPU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403648" y="2276872"/>
            <a:ext cx="3223916" cy="4415148"/>
          </a:xfrm>
          <a:prstGeom prst="rect">
            <a:avLst/>
          </a:prstGeom>
        </p:spPr>
      </p:pic>
      <p:pic>
        <p:nvPicPr>
          <p:cNvPr id="20" name="Obraz 19" descr="INSTR_0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rot="20817963">
            <a:off x="3295134" y="2295066"/>
            <a:ext cx="2553732" cy="2267867"/>
          </a:xfrm>
          <a:prstGeom prst="rect">
            <a:avLst/>
          </a:prstGeom>
        </p:spPr>
      </p:pic>
      <p:pic>
        <p:nvPicPr>
          <p:cNvPr id="22" name="Obraz 21" descr="INSTR_1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2051720" y="2564904"/>
            <a:ext cx="6732240" cy="2472899"/>
          </a:xfrm>
          <a:prstGeom prst="rect">
            <a:avLst/>
          </a:prstGeom>
        </p:spPr>
      </p:pic>
      <p:pic>
        <p:nvPicPr>
          <p:cNvPr id="23" name="Obraz 22" descr="INSTR_2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 rot="20743045">
            <a:off x="842467" y="3163580"/>
            <a:ext cx="6948264" cy="2742474"/>
          </a:xfrm>
          <a:prstGeom prst="rect">
            <a:avLst/>
          </a:prstGeom>
        </p:spPr>
      </p:pic>
      <p:pic>
        <p:nvPicPr>
          <p:cNvPr id="24" name="Obraz 23" descr="INSTR_3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0" y="2595033"/>
            <a:ext cx="9144000" cy="16679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MMX_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554428">
            <a:off x="4828096" y="1913177"/>
            <a:ext cx="3263653" cy="4230332"/>
          </a:xfrm>
          <a:prstGeom prst="rect">
            <a:avLst/>
          </a:prstGeom>
        </p:spPr>
      </p:pic>
      <p:pic>
        <p:nvPicPr>
          <p:cNvPr id="3" name="Obraz 2" descr="MM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556792"/>
            <a:ext cx="4534215" cy="3429000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179512" y="-171400"/>
            <a:ext cx="8839535" cy="169277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NOWY CEL</a:t>
            </a:r>
          </a:p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KOMPUTER NA UKŁADACH TTL</a:t>
            </a:r>
            <a:endParaRPr lang="pl-PL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Obraz 5" descr="MMX_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9885110">
            <a:off x="4347854" y="1844824"/>
            <a:ext cx="3449411" cy="4464496"/>
          </a:xfrm>
          <a:prstGeom prst="rect">
            <a:avLst/>
          </a:prstGeom>
        </p:spPr>
      </p:pic>
      <p:pic>
        <p:nvPicPr>
          <p:cNvPr id="9" name="Obraz 8" descr="MMX_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3238957">
            <a:off x="4316302" y="1804079"/>
            <a:ext cx="3375509" cy="4378044"/>
          </a:xfrm>
          <a:prstGeom prst="rect">
            <a:avLst/>
          </a:prstGeom>
        </p:spPr>
      </p:pic>
      <p:pic>
        <p:nvPicPr>
          <p:cNvPr id="11" name="Obraz 10" descr="MMX_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20072" y="1484784"/>
            <a:ext cx="3712622" cy="4797152"/>
          </a:xfrm>
          <a:prstGeom prst="rect">
            <a:avLst/>
          </a:prstGeom>
        </p:spPr>
      </p:pic>
      <p:pic>
        <p:nvPicPr>
          <p:cNvPr id="12" name="Obraz 11" descr="MMX_8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9627716">
            <a:off x="4752710" y="1997632"/>
            <a:ext cx="3328888" cy="4301322"/>
          </a:xfrm>
          <a:prstGeom prst="rect">
            <a:avLst/>
          </a:prstGeom>
        </p:spPr>
      </p:pic>
      <p:pic>
        <p:nvPicPr>
          <p:cNvPr id="13" name="Obraz 12" descr="MMX_9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76056" y="1484784"/>
            <a:ext cx="2981880" cy="3861048"/>
          </a:xfrm>
          <a:prstGeom prst="rect">
            <a:avLst/>
          </a:prstGeom>
        </p:spPr>
      </p:pic>
      <p:pic>
        <p:nvPicPr>
          <p:cNvPr id="14" name="Obraz 13" descr="INTEL_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347864" y="1556792"/>
            <a:ext cx="3254495" cy="4221088"/>
          </a:xfrm>
          <a:prstGeom prst="rect">
            <a:avLst/>
          </a:prstGeom>
        </p:spPr>
      </p:pic>
      <p:pic>
        <p:nvPicPr>
          <p:cNvPr id="15" name="Obraz 14" descr="INTEL_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2294294">
            <a:off x="3563889" y="2178166"/>
            <a:ext cx="3168352" cy="4103770"/>
          </a:xfrm>
          <a:prstGeom prst="rect">
            <a:avLst/>
          </a:prstGeom>
        </p:spPr>
      </p:pic>
      <p:pic>
        <p:nvPicPr>
          <p:cNvPr id="16" name="Obraz 15" descr="INTEL_2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9737257">
            <a:off x="2690831" y="2082910"/>
            <a:ext cx="3271028" cy="4234933"/>
          </a:xfrm>
          <a:prstGeom prst="rect">
            <a:avLst/>
          </a:prstGeom>
        </p:spPr>
      </p:pic>
      <p:pic>
        <p:nvPicPr>
          <p:cNvPr id="17" name="Obraz 16" descr="INTEL_3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716016" y="1844824"/>
            <a:ext cx="3206702" cy="4149080"/>
          </a:xfrm>
          <a:prstGeom prst="rect">
            <a:avLst/>
          </a:prstGeom>
        </p:spPr>
      </p:pic>
      <p:pic>
        <p:nvPicPr>
          <p:cNvPr id="18" name="Obraz 17" descr="INTEL_4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419872" y="1556792"/>
            <a:ext cx="3707578" cy="4797152"/>
          </a:xfrm>
          <a:prstGeom prst="rect">
            <a:avLst/>
          </a:prstGeom>
        </p:spPr>
      </p:pic>
      <p:pic>
        <p:nvPicPr>
          <p:cNvPr id="19" name="Obraz 18" descr="INTEL_5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4130694">
            <a:off x="4880621" y="2238755"/>
            <a:ext cx="3323542" cy="4293096"/>
          </a:xfrm>
          <a:prstGeom prst="rect">
            <a:avLst/>
          </a:prstGeom>
        </p:spPr>
      </p:pic>
      <p:pic>
        <p:nvPicPr>
          <p:cNvPr id="21" name="Obraz 20" descr="FPU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403648" y="2276872"/>
            <a:ext cx="3223916" cy="4415148"/>
          </a:xfrm>
          <a:prstGeom prst="rect">
            <a:avLst/>
          </a:prstGeom>
        </p:spPr>
      </p:pic>
      <p:pic>
        <p:nvPicPr>
          <p:cNvPr id="20" name="Obraz 19" descr="INSTR_0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rot="20817963">
            <a:off x="3295134" y="2295066"/>
            <a:ext cx="2553732" cy="2267867"/>
          </a:xfrm>
          <a:prstGeom prst="rect">
            <a:avLst/>
          </a:prstGeom>
        </p:spPr>
      </p:pic>
      <p:pic>
        <p:nvPicPr>
          <p:cNvPr id="22" name="Obraz 21" descr="INSTR_1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2051720" y="2564904"/>
            <a:ext cx="6732240" cy="2472899"/>
          </a:xfrm>
          <a:prstGeom prst="rect">
            <a:avLst/>
          </a:prstGeom>
        </p:spPr>
      </p:pic>
      <p:pic>
        <p:nvPicPr>
          <p:cNvPr id="23" name="Obraz 22" descr="INSTR_2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 rot="20743045">
            <a:off x="842467" y="3163580"/>
            <a:ext cx="6948264" cy="2742474"/>
          </a:xfrm>
          <a:prstGeom prst="rect">
            <a:avLst/>
          </a:prstGeom>
        </p:spPr>
      </p:pic>
      <p:pic>
        <p:nvPicPr>
          <p:cNvPr id="24" name="Obraz 23" descr="INSTR_3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0" y="2595033"/>
            <a:ext cx="9144000" cy="1667933"/>
          </a:xfrm>
          <a:prstGeom prst="rect">
            <a:avLst/>
          </a:prstGeom>
        </p:spPr>
      </p:pic>
      <p:pic>
        <p:nvPicPr>
          <p:cNvPr id="25" name="Obraz 24" descr="INSTR_4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 rot="1067759">
            <a:off x="0" y="2970467"/>
            <a:ext cx="9144000" cy="9170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MMX_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554428">
            <a:off x="4828096" y="1913177"/>
            <a:ext cx="3263653" cy="4230332"/>
          </a:xfrm>
          <a:prstGeom prst="rect">
            <a:avLst/>
          </a:prstGeom>
        </p:spPr>
      </p:pic>
      <p:pic>
        <p:nvPicPr>
          <p:cNvPr id="3" name="Obraz 2" descr="MM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556792"/>
            <a:ext cx="4534215" cy="3429000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179512" y="-171400"/>
            <a:ext cx="8839535" cy="169277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NOWY CEL</a:t>
            </a:r>
          </a:p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KOMPUTER NA UKŁADACH TTL</a:t>
            </a:r>
            <a:endParaRPr lang="pl-PL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Obraz 5" descr="MMX_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9885110">
            <a:off x="4347854" y="1844824"/>
            <a:ext cx="3449411" cy="4464496"/>
          </a:xfrm>
          <a:prstGeom prst="rect">
            <a:avLst/>
          </a:prstGeom>
        </p:spPr>
      </p:pic>
      <p:pic>
        <p:nvPicPr>
          <p:cNvPr id="9" name="Obraz 8" descr="MMX_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3238957">
            <a:off x="4316302" y="1804079"/>
            <a:ext cx="3375509" cy="4378044"/>
          </a:xfrm>
          <a:prstGeom prst="rect">
            <a:avLst/>
          </a:prstGeom>
        </p:spPr>
      </p:pic>
      <p:pic>
        <p:nvPicPr>
          <p:cNvPr id="11" name="Obraz 10" descr="MMX_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20072" y="1484784"/>
            <a:ext cx="3712622" cy="4797152"/>
          </a:xfrm>
          <a:prstGeom prst="rect">
            <a:avLst/>
          </a:prstGeom>
        </p:spPr>
      </p:pic>
      <p:pic>
        <p:nvPicPr>
          <p:cNvPr id="12" name="Obraz 11" descr="MMX_8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9627716">
            <a:off x="4752710" y="1997632"/>
            <a:ext cx="3328888" cy="4301322"/>
          </a:xfrm>
          <a:prstGeom prst="rect">
            <a:avLst/>
          </a:prstGeom>
        </p:spPr>
      </p:pic>
      <p:pic>
        <p:nvPicPr>
          <p:cNvPr id="13" name="Obraz 12" descr="MMX_9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76056" y="1484784"/>
            <a:ext cx="2981880" cy="3861048"/>
          </a:xfrm>
          <a:prstGeom prst="rect">
            <a:avLst/>
          </a:prstGeom>
        </p:spPr>
      </p:pic>
      <p:pic>
        <p:nvPicPr>
          <p:cNvPr id="14" name="Obraz 13" descr="INTEL_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347864" y="1556792"/>
            <a:ext cx="3254495" cy="4221088"/>
          </a:xfrm>
          <a:prstGeom prst="rect">
            <a:avLst/>
          </a:prstGeom>
        </p:spPr>
      </p:pic>
      <p:pic>
        <p:nvPicPr>
          <p:cNvPr id="15" name="Obraz 14" descr="INTEL_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2294294">
            <a:off x="3563889" y="2178166"/>
            <a:ext cx="3168352" cy="4103770"/>
          </a:xfrm>
          <a:prstGeom prst="rect">
            <a:avLst/>
          </a:prstGeom>
        </p:spPr>
      </p:pic>
      <p:pic>
        <p:nvPicPr>
          <p:cNvPr id="16" name="Obraz 15" descr="INTEL_2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9737257">
            <a:off x="2690831" y="2082910"/>
            <a:ext cx="3271028" cy="4234933"/>
          </a:xfrm>
          <a:prstGeom prst="rect">
            <a:avLst/>
          </a:prstGeom>
        </p:spPr>
      </p:pic>
      <p:pic>
        <p:nvPicPr>
          <p:cNvPr id="17" name="Obraz 16" descr="INTEL_3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716016" y="1844824"/>
            <a:ext cx="3206702" cy="4149080"/>
          </a:xfrm>
          <a:prstGeom prst="rect">
            <a:avLst/>
          </a:prstGeom>
        </p:spPr>
      </p:pic>
      <p:pic>
        <p:nvPicPr>
          <p:cNvPr id="18" name="Obraz 17" descr="INTEL_4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419872" y="1556792"/>
            <a:ext cx="3707578" cy="4797152"/>
          </a:xfrm>
          <a:prstGeom prst="rect">
            <a:avLst/>
          </a:prstGeom>
        </p:spPr>
      </p:pic>
      <p:pic>
        <p:nvPicPr>
          <p:cNvPr id="19" name="Obraz 18" descr="INTEL_5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4130694">
            <a:off x="4880621" y="2238755"/>
            <a:ext cx="3323542" cy="4293096"/>
          </a:xfrm>
          <a:prstGeom prst="rect">
            <a:avLst/>
          </a:prstGeom>
        </p:spPr>
      </p:pic>
      <p:pic>
        <p:nvPicPr>
          <p:cNvPr id="21" name="Obraz 20" descr="FPU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403648" y="2276872"/>
            <a:ext cx="3223916" cy="4415148"/>
          </a:xfrm>
          <a:prstGeom prst="rect">
            <a:avLst/>
          </a:prstGeom>
        </p:spPr>
      </p:pic>
      <p:pic>
        <p:nvPicPr>
          <p:cNvPr id="20" name="Obraz 19" descr="INSTR_0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rot="20817963">
            <a:off x="3295134" y="2295066"/>
            <a:ext cx="2553732" cy="2267867"/>
          </a:xfrm>
          <a:prstGeom prst="rect">
            <a:avLst/>
          </a:prstGeom>
        </p:spPr>
      </p:pic>
      <p:pic>
        <p:nvPicPr>
          <p:cNvPr id="22" name="Obraz 21" descr="INSTR_1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2051720" y="2564904"/>
            <a:ext cx="6732240" cy="2472899"/>
          </a:xfrm>
          <a:prstGeom prst="rect">
            <a:avLst/>
          </a:prstGeom>
        </p:spPr>
      </p:pic>
      <p:pic>
        <p:nvPicPr>
          <p:cNvPr id="23" name="Obraz 22" descr="INSTR_2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 rot="20743045">
            <a:off x="842467" y="3163580"/>
            <a:ext cx="6948264" cy="2742474"/>
          </a:xfrm>
          <a:prstGeom prst="rect">
            <a:avLst/>
          </a:prstGeom>
        </p:spPr>
      </p:pic>
      <p:pic>
        <p:nvPicPr>
          <p:cNvPr id="24" name="Obraz 23" descr="INSTR_3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0" y="2595033"/>
            <a:ext cx="9144000" cy="1667933"/>
          </a:xfrm>
          <a:prstGeom prst="rect">
            <a:avLst/>
          </a:prstGeom>
        </p:spPr>
      </p:pic>
      <p:pic>
        <p:nvPicPr>
          <p:cNvPr id="25" name="Obraz 24" descr="INSTR_4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 rot="1067759">
            <a:off x="0" y="2970467"/>
            <a:ext cx="9144000" cy="917066"/>
          </a:xfrm>
          <a:prstGeom prst="rect">
            <a:avLst/>
          </a:prstGeom>
        </p:spPr>
      </p:pic>
      <p:pic>
        <p:nvPicPr>
          <p:cNvPr id="26" name="Obraz 25" descr="INSTR_5.pn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0" y="4797152"/>
            <a:ext cx="9144000" cy="8944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b="1" dirty="0">
                <a:solidFill>
                  <a:srgbClr val="FF0000"/>
                </a:solidFill>
              </a:rPr>
              <a:t>4</a:t>
            </a:r>
            <a:r>
              <a:rPr lang="pl-PL" b="1" dirty="0" smtClean="0">
                <a:solidFill>
                  <a:srgbClr val="FF0000"/>
                </a:solidFill>
              </a:rPr>
              <a:t>.</a:t>
            </a:r>
            <a:r>
              <a:rPr lang="pl-PL" dirty="0" smtClean="0"/>
              <a:t>MATRYCA DIOD LED WYŚWIETLAJĄCA ZNAKI DZIAŁAŃ ARYTMETYCZNYCH I ZNAK RÓWNOŚCI</a:t>
            </a:r>
            <a:endParaRPr lang="pl-PL" dirty="0"/>
          </a:p>
        </p:txBody>
      </p:sp>
      <p:pic>
        <p:nvPicPr>
          <p:cNvPr id="5" name="Obraz 4" descr="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0" y="2688428"/>
            <a:ext cx="9144000" cy="1481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MMX_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554428">
            <a:off x="4828096" y="1913177"/>
            <a:ext cx="3263653" cy="4230332"/>
          </a:xfrm>
          <a:prstGeom prst="rect">
            <a:avLst/>
          </a:prstGeom>
        </p:spPr>
      </p:pic>
      <p:pic>
        <p:nvPicPr>
          <p:cNvPr id="3" name="Obraz 2" descr="MM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556792"/>
            <a:ext cx="4534215" cy="3429000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179512" y="-171400"/>
            <a:ext cx="8839535" cy="169277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NOWY CEL</a:t>
            </a:r>
          </a:p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KOMPUTER NA UKŁADACH TTL</a:t>
            </a:r>
            <a:endParaRPr lang="pl-PL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Obraz 5" descr="MMX_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9885110">
            <a:off x="4347854" y="1844824"/>
            <a:ext cx="3449411" cy="4464496"/>
          </a:xfrm>
          <a:prstGeom prst="rect">
            <a:avLst/>
          </a:prstGeom>
        </p:spPr>
      </p:pic>
      <p:pic>
        <p:nvPicPr>
          <p:cNvPr id="9" name="Obraz 8" descr="MMX_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3238957">
            <a:off x="4316302" y="1804079"/>
            <a:ext cx="3375509" cy="4378044"/>
          </a:xfrm>
          <a:prstGeom prst="rect">
            <a:avLst/>
          </a:prstGeom>
        </p:spPr>
      </p:pic>
      <p:pic>
        <p:nvPicPr>
          <p:cNvPr id="11" name="Obraz 10" descr="MMX_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20072" y="1484784"/>
            <a:ext cx="3712622" cy="4797152"/>
          </a:xfrm>
          <a:prstGeom prst="rect">
            <a:avLst/>
          </a:prstGeom>
        </p:spPr>
      </p:pic>
      <p:pic>
        <p:nvPicPr>
          <p:cNvPr id="12" name="Obraz 11" descr="MMX_8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9627716">
            <a:off x="4752710" y="1997632"/>
            <a:ext cx="3328888" cy="4301322"/>
          </a:xfrm>
          <a:prstGeom prst="rect">
            <a:avLst/>
          </a:prstGeom>
        </p:spPr>
      </p:pic>
      <p:pic>
        <p:nvPicPr>
          <p:cNvPr id="13" name="Obraz 12" descr="MMX_9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76056" y="1484784"/>
            <a:ext cx="2981880" cy="3861048"/>
          </a:xfrm>
          <a:prstGeom prst="rect">
            <a:avLst/>
          </a:prstGeom>
        </p:spPr>
      </p:pic>
      <p:pic>
        <p:nvPicPr>
          <p:cNvPr id="14" name="Obraz 13" descr="INTEL_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347864" y="1556792"/>
            <a:ext cx="3254495" cy="4221088"/>
          </a:xfrm>
          <a:prstGeom prst="rect">
            <a:avLst/>
          </a:prstGeom>
        </p:spPr>
      </p:pic>
      <p:pic>
        <p:nvPicPr>
          <p:cNvPr id="15" name="Obraz 14" descr="INTEL_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2294294">
            <a:off x="3563889" y="2178166"/>
            <a:ext cx="3168352" cy="4103770"/>
          </a:xfrm>
          <a:prstGeom prst="rect">
            <a:avLst/>
          </a:prstGeom>
        </p:spPr>
      </p:pic>
      <p:pic>
        <p:nvPicPr>
          <p:cNvPr id="16" name="Obraz 15" descr="INTEL_2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9737257">
            <a:off x="2690831" y="2082910"/>
            <a:ext cx="3271028" cy="4234933"/>
          </a:xfrm>
          <a:prstGeom prst="rect">
            <a:avLst/>
          </a:prstGeom>
        </p:spPr>
      </p:pic>
      <p:pic>
        <p:nvPicPr>
          <p:cNvPr id="17" name="Obraz 16" descr="INTEL_3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716016" y="1844824"/>
            <a:ext cx="3206702" cy="4149080"/>
          </a:xfrm>
          <a:prstGeom prst="rect">
            <a:avLst/>
          </a:prstGeom>
        </p:spPr>
      </p:pic>
      <p:pic>
        <p:nvPicPr>
          <p:cNvPr id="18" name="Obraz 17" descr="INTEL_4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419872" y="1556792"/>
            <a:ext cx="3707578" cy="4797152"/>
          </a:xfrm>
          <a:prstGeom prst="rect">
            <a:avLst/>
          </a:prstGeom>
        </p:spPr>
      </p:pic>
      <p:pic>
        <p:nvPicPr>
          <p:cNvPr id="19" name="Obraz 18" descr="INTEL_5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4130694">
            <a:off x="4880621" y="2238755"/>
            <a:ext cx="3323542" cy="4293096"/>
          </a:xfrm>
          <a:prstGeom prst="rect">
            <a:avLst/>
          </a:prstGeom>
        </p:spPr>
      </p:pic>
      <p:pic>
        <p:nvPicPr>
          <p:cNvPr id="21" name="Obraz 20" descr="FPU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403648" y="2276872"/>
            <a:ext cx="3223916" cy="4415148"/>
          </a:xfrm>
          <a:prstGeom prst="rect">
            <a:avLst/>
          </a:prstGeom>
        </p:spPr>
      </p:pic>
      <p:pic>
        <p:nvPicPr>
          <p:cNvPr id="20" name="Obraz 19" descr="INSTR_0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rot="20817963">
            <a:off x="3295134" y="2295066"/>
            <a:ext cx="2553732" cy="2267867"/>
          </a:xfrm>
          <a:prstGeom prst="rect">
            <a:avLst/>
          </a:prstGeom>
        </p:spPr>
      </p:pic>
      <p:pic>
        <p:nvPicPr>
          <p:cNvPr id="22" name="Obraz 21" descr="INSTR_1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2051720" y="2564904"/>
            <a:ext cx="6732240" cy="2472899"/>
          </a:xfrm>
          <a:prstGeom prst="rect">
            <a:avLst/>
          </a:prstGeom>
        </p:spPr>
      </p:pic>
      <p:pic>
        <p:nvPicPr>
          <p:cNvPr id="23" name="Obraz 22" descr="INSTR_2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 rot="20743045">
            <a:off x="842467" y="3163580"/>
            <a:ext cx="6948264" cy="2742474"/>
          </a:xfrm>
          <a:prstGeom prst="rect">
            <a:avLst/>
          </a:prstGeom>
        </p:spPr>
      </p:pic>
      <p:pic>
        <p:nvPicPr>
          <p:cNvPr id="24" name="Obraz 23" descr="INSTR_3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0" y="2595033"/>
            <a:ext cx="9144000" cy="1667933"/>
          </a:xfrm>
          <a:prstGeom prst="rect">
            <a:avLst/>
          </a:prstGeom>
        </p:spPr>
      </p:pic>
      <p:pic>
        <p:nvPicPr>
          <p:cNvPr id="25" name="Obraz 24" descr="INSTR_4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 rot="1067759">
            <a:off x="0" y="2970467"/>
            <a:ext cx="9144000" cy="917066"/>
          </a:xfrm>
          <a:prstGeom prst="rect">
            <a:avLst/>
          </a:prstGeom>
        </p:spPr>
      </p:pic>
      <p:pic>
        <p:nvPicPr>
          <p:cNvPr id="26" name="Obraz 25" descr="INSTR_5.pn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0" y="4797152"/>
            <a:ext cx="9144000" cy="894447"/>
          </a:xfrm>
          <a:prstGeom prst="rect">
            <a:avLst/>
          </a:prstGeom>
        </p:spPr>
      </p:pic>
      <p:pic>
        <p:nvPicPr>
          <p:cNvPr id="27" name="Obraz 26" descr="INSTR_6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 rot="20534244">
            <a:off x="0" y="2834182"/>
            <a:ext cx="9144000" cy="1189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MM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556792"/>
            <a:ext cx="4534215" cy="3429000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179512" y="-171400"/>
            <a:ext cx="8839535" cy="169277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NOWY CEL</a:t>
            </a:r>
          </a:p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KOMPUTER NA UKŁADACH TTL</a:t>
            </a:r>
            <a:endParaRPr lang="pl-PL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Obraz 5" descr="MMX_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9885110">
            <a:off x="4347854" y="1844824"/>
            <a:ext cx="3449411" cy="4464496"/>
          </a:xfrm>
          <a:prstGeom prst="rect">
            <a:avLst/>
          </a:prstGeom>
        </p:spPr>
      </p:pic>
      <p:pic>
        <p:nvPicPr>
          <p:cNvPr id="9" name="Obraz 8" descr="MMX_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3238957">
            <a:off x="4316302" y="1804079"/>
            <a:ext cx="3375509" cy="4378044"/>
          </a:xfrm>
          <a:prstGeom prst="rect">
            <a:avLst/>
          </a:prstGeom>
        </p:spPr>
      </p:pic>
      <p:pic>
        <p:nvPicPr>
          <p:cNvPr id="11" name="Obraz 10" descr="MMX_7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20072" y="1484784"/>
            <a:ext cx="3712622" cy="4797152"/>
          </a:xfrm>
          <a:prstGeom prst="rect">
            <a:avLst/>
          </a:prstGeom>
        </p:spPr>
      </p:pic>
      <p:pic>
        <p:nvPicPr>
          <p:cNvPr id="12" name="Obraz 11" descr="MMX_8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9627716">
            <a:off x="4752710" y="1997632"/>
            <a:ext cx="3328888" cy="4301322"/>
          </a:xfrm>
          <a:prstGeom prst="rect">
            <a:avLst/>
          </a:prstGeom>
        </p:spPr>
      </p:pic>
      <p:pic>
        <p:nvPicPr>
          <p:cNvPr id="15" name="Obraz 14" descr="INTEL_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294294">
            <a:off x="3563889" y="2178166"/>
            <a:ext cx="3168352" cy="4103770"/>
          </a:xfrm>
          <a:prstGeom prst="rect">
            <a:avLst/>
          </a:prstGeom>
        </p:spPr>
      </p:pic>
      <p:pic>
        <p:nvPicPr>
          <p:cNvPr id="16" name="Obraz 15" descr="INTEL_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9737257">
            <a:off x="2690831" y="2082910"/>
            <a:ext cx="3271028" cy="4234933"/>
          </a:xfrm>
          <a:prstGeom prst="rect">
            <a:avLst/>
          </a:prstGeom>
        </p:spPr>
      </p:pic>
      <p:pic>
        <p:nvPicPr>
          <p:cNvPr id="17" name="Obraz 16" descr="INTEL_3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716016" y="1844824"/>
            <a:ext cx="3206702" cy="4149080"/>
          </a:xfrm>
          <a:prstGeom prst="rect">
            <a:avLst/>
          </a:prstGeom>
        </p:spPr>
      </p:pic>
      <p:pic>
        <p:nvPicPr>
          <p:cNvPr id="18" name="Obraz 17" descr="INTEL_4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419872" y="1556792"/>
            <a:ext cx="3707578" cy="4797152"/>
          </a:xfrm>
          <a:prstGeom prst="rect">
            <a:avLst/>
          </a:prstGeom>
        </p:spPr>
      </p:pic>
      <p:pic>
        <p:nvPicPr>
          <p:cNvPr id="19" name="Obraz 18" descr="INTEL_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4130694">
            <a:off x="4880621" y="2238755"/>
            <a:ext cx="3323542" cy="4293096"/>
          </a:xfrm>
          <a:prstGeom prst="rect">
            <a:avLst/>
          </a:prstGeom>
        </p:spPr>
      </p:pic>
      <p:pic>
        <p:nvPicPr>
          <p:cNvPr id="21" name="Obraz 20" descr="FPU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403648" y="2276872"/>
            <a:ext cx="3223916" cy="4415148"/>
          </a:xfrm>
          <a:prstGeom prst="rect">
            <a:avLst/>
          </a:prstGeom>
        </p:spPr>
      </p:pic>
      <p:pic>
        <p:nvPicPr>
          <p:cNvPr id="20" name="Obraz 19" descr="INSTR_0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20817963">
            <a:off x="3295134" y="2295066"/>
            <a:ext cx="2553732" cy="2267867"/>
          </a:xfrm>
          <a:prstGeom prst="rect">
            <a:avLst/>
          </a:prstGeom>
        </p:spPr>
      </p:pic>
      <p:pic>
        <p:nvPicPr>
          <p:cNvPr id="22" name="Obraz 21" descr="INSTR_1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051720" y="2564904"/>
            <a:ext cx="6732240" cy="2472899"/>
          </a:xfrm>
          <a:prstGeom prst="rect">
            <a:avLst/>
          </a:prstGeom>
        </p:spPr>
      </p:pic>
      <p:pic>
        <p:nvPicPr>
          <p:cNvPr id="23" name="Obraz 22" descr="INSTR_2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rot="20743045">
            <a:off x="842467" y="3163580"/>
            <a:ext cx="6948264" cy="2742474"/>
          </a:xfrm>
          <a:prstGeom prst="rect">
            <a:avLst/>
          </a:prstGeom>
        </p:spPr>
      </p:pic>
      <p:pic>
        <p:nvPicPr>
          <p:cNvPr id="24" name="Obraz 23" descr="INSTR_3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0" y="2595033"/>
            <a:ext cx="9144000" cy="1667933"/>
          </a:xfrm>
          <a:prstGeom prst="rect">
            <a:avLst/>
          </a:prstGeom>
        </p:spPr>
      </p:pic>
      <p:pic>
        <p:nvPicPr>
          <p:cNvPr id="25" name="Obraz 24" descr="INSTR_4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 rot="1067759">
            <a:off x="0" y="2970467"/>
            <a:ext cx="9144000" cy="917066"/>
          </a:xfrm>
          <a:prstGeom prst="rect">
            <a:avLst/>
          </a:prstGeom>
        </p:spPr>
      </p:pic>
      <p:pic>
        <p:nvPicPr>
          <p:cNvPr id="26" name="Obraz 25" descr="INSTR_5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0" y="4797152"/>
            <a:ext cx="9144000" cy="894447"/>
          </a:xfrm>
          <a:prstGeom prst="rect">
            <a:avLst/>
          </a:prstGeom>
        </p:spPr>
      </p:pic>
      <p:pic>
        <p:nvPicPr>
          <p:cNvPr id="27" name="Obraz 26" descr="INSTR_6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 rot="20534244">
            <a:off x="0" y="2834182"/>
            <a:ext cx="9144000" cy="1189635"/>
          </a:xfrm>
          <a:prstGeom prst="rect">
            <a:avLst/>
          </a:prstGeom>
        </p:spPr>
      </p:pic>
      <p:pic>
        <p:nvPicPr>
          <p:cNvPr id="28" name="Obraz 27" descr="INSTR_7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1547664" y="1340768"/>
            <a:ext cx="7596336" cy="35708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MM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556792"/>
            <a:ext cx="4534215" cy="3429000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179512" y="-171400"/>
            <a:ext cx="8839535" cy="169277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NOWY CEL</a:t>
            </a:r>
          </a:p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KOMPUTER NA UKŁADACH TTL</a:t>
            </a:r>
            <a:endParaRPr lang="pl-PL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Obraz 5" descr="MMX_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9885110">
            <a:off x="4347854" y="1844824"/>
            <a:ext cx="3449411" cy="4464496"/>
          </a:xfrm>
          <a:prstGeom prst="rect">
            <a:avLst/>
          </a:prstGeom>
        </p:spPr>
      </p:pic>
      <p:pic>
        <p:nvPicPr>
          <p:cNvPr id="12" name="Obraz 11" descr="MMX_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9627716">
            <a:off x="4752710" y="1997632"/>
            <a:ext cx="3328888" cy="4301322"/>
          </a:xfrm>
          <a:prstGeom prst="rect">
            <a:avLst/>
          </a:prstGeom>
        </p:spPr>
      </p:pic>
      <p:pic>
        <p:nvPicPr>
          <p:cNvPr id="15" name="Obraz 14" descr="INTEL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294294">
            <a:off x="3563889" y="2178166"/>
            <a:ext cx="3168352" cy="4103770"/>
          </a:xfrm>
          <a:prstGeom prst="rect">
            <a:avLst/>
          </a:prstGeom>
        </p:spPr>
      </p:pic>
      <p:pic>
        <p:nvPicPr>
          <p:cNvPr id="16" name="Obraz 15" descr="INTEL_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9737257">
            <a:off x="2690831" y="2082910"/>
            <a:ext cx="3271028" cy="4234933"/>
          </a:xfrm>
          <a:prstGeom prst="rect">
            <a:avLst/>
          </a:prstGeom>
        </p:spPr>
      </p:pic>
      <p:pic>
        <p:nvPicPr>
          <p:cNvPr id="19" name="Obraz 18" descr="INTEL_5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4130694">
            <a:off x="4880621" y="2238755"/>
            <a:ext cx="3323542" cy="4293096"/>
          </a:xfrm>
          <a:prstGeom prst="rect">
            <a:avLst/>
          </a:prstGeom>
        </p:spPr>
      </p:pic>
      <p:pic>
        <p:nvPicPr>
          <p:cNvPr id="21" name="Obraz 20" descr="FPU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403648" y="2276872"/>
            <a:ext cx="3223916" cy="4415148"/>
          </a:xfrm>
          <a:prstGeom prst="rect">
            <a:avLst/>
          </a:prstGeom>
        </p:spPr>
      </p:pic>
      <p:pic>
        <p:nvPicPr>
          <p:cNvPr id="23" name="Obraz 22" descr="INSTR_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0743045">
            <a:off x="842467" y="3163580"/>
            <a:ext cx="6948264" cy="2742474"/>
          </a:xfrm>
          <a:prstGeom prst="rect">
            <a:avLst/>
          </a:prstGeom>
        </p:spPr>
      </p:pic>
      <p:pic>
        <p:nvPicPr>
          <p:cNvPr id="24" name="Obraz 23" descr="INSTR_3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2595033"/>
            <a:ext cx="9144000" cy="1667933"/>
          </a:xfrm>
          <a:prstGeom prst="rect">
            <a:avLst/>
          </a:prstGeom>
        </p:spPr>
      </p:pic>
      <p:pic>
        <p:nvPicPr>
          <p:cNvPr id="25" name="Obraz 24" descr="INSTR_4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067759">
            <a:off x="0" y="2970467"/>
            <a:ext cx="9144000" cy="917066"/>
          </a:xfrm>
          <a:prstGeom prst="rect">
            <a:avLst/>
          </a:prstGeom>
        </p:spPr>
      </p:pic>
      <p:pic>
        <p:nvPicPr>
          <p:cNvPr id="26" name="Obraz 25" descr="INSTR_5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4797152"/>
            <a:ext cx="9144000" cy="894447"/>
          </a:xfrm>
          <a:prstGeom prst="rect">
            <a:avLst/>
          </a:prstGeom>
        </p:spPr>
      </p:pic>
      <p:pic>
        <p:nvPicPr>
          <p:cNvPr id="27" name="Obraz 26" descr="INSTR_6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20534244">
            <a:off x="0" y="2834182"/>
            <a:ext cx="9144000" cy="1189635"/>
          </a:xfrm>
          <a:prstGeom prst="rect">
            <a:avLst/>
          </a:prstGeom>
        </p:spPr>
      </p:pic>
      <p:pic>
        <p:nvPicPr>
          <p:cNvPr id="28" name="Obraz 27" descr="INSTR_7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547664" y="1340768"/>
            <a:ext cx="7596336" cy="3570813"/>
          </a:xfrm>
          <a:prstGeom prst="rect">
            <a:avLst/>
          </a:prstGeom>
        </p:spPr>
      </p:pic>
      <p:pic>
        <p:nvPicPr>
          <p:cNvPr id="29" name="Obraz 28" descr="INSTR_8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rot="1139829">
            <a:off x="366721" y="3366428"/>
            <a:ext cx="8665023" cy="2139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MM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556792"/>
            <a:ext cx="4534215" cy="3429000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179512" y="-171400"/>
            <a:ext cx="8839535" cy="169277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NOWY CEL</a:t>
            </a:r>
          </a:p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KOMPUTER NA UKŁADACH TTL</a:t>
            </a:r>
            <a:endParaRPr lang="pl-PL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Obraz 5" descr="MMX_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9885110">
            <a:off x="4347854" y="1844824"/>
            <a:ext cx="3449411" cy="4464496"/>
          </a:xfrm>
          <a:prstGeom prst="rect">
            <a:avLst/>
          </a:prstGeom>
        </p:spPr>
      </p:pic>
      <p:pic>
        <p:nvPicPr>
          <p:cNvPr id="12" name="Obraz 11" descr="MMX_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9627716">
            <a:off x="4752710" y="1997632"/>
            <a:ext cx="3328888" cy="4301322"/>
          </a:xfrm>
          <a:prstGeom prst="rect">
            <a:avLst/>
          </a:prstGeom>
        </p:spPr>
      </p:pic>
      <p:pic>
        <p:nvPicPr>
          <p:cNvPr id="15" name="Obraz 14" descr="INTEL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294294">
            <a:off x="3563889" y="2178166"/>
            <a:ext cx="3168352" cy="4103770"/>
          </a:xfrm>
          <a:prstGeom prst="rect">
            <a:avLst/>
          </a:prstGeom>
        </p:spPr>
      </p:pic>
      <p:pic>
        <p:nvPicPr>
          <p:cNvPr id="16" name="Obraz 15" descr="INTEL_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9737257">
            <a:off x="2690831" y="2082910"/>
            <a:ext cx="3271028" cy="4234933"/>
          </a:xfrm>
          <a:prstGeom prst="rect">
            <a:avLst/>
          </a:prstGeom>
        </p:spPr>
      </p:pic>
      <p:pic>
        <p:nvPicPr>
          <p:cNvPr id="19" name="Obraz 18" descr="INTEL_5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4130694">
            <a:off x="4880621" y="2270364"/>
            <a:ext cx="3323542" cy="4293096"/>
          </a:xfrm>
          <a:prstGeom prst="rect">
            <a:avLst/>
          </a:prstGeom>
        </p:spPr>
      </p:pic>
      <p:pic>
        <p:nvPicPr>
          <p:cNvPr id="21" name="Obraz 20" descr="FPU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403648" y="2276872"/>
            <a:ext cx="3223916" cy="4415148"/>
          </a:xfrm>
          <a:prstGeom prst="rect">
            <a:avLst/>
          </a:prstGeom>
        </p:spPr>
      </p:pic>
      <p:pic>
        <p:nvPicPr>
          <p:cNvPr id="23" name="Obraz 22" descr="INSTR_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0743045">
            <a:off x="842467" y="3163580"/>
            <a:ext cx="6948264" cy="2742474"/>
          </a:xfrm>
          <a:prstGeom prst="rect">
            <a:avLst/>
          </a:prstGeom>
        </p:spPr>
      </p:pic>
      <p:pic>
        <p:nvPicPr>
          <p:cNvPr id="24" name="Obraz 23" descr="INSTR_3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2595033"/>
            <a:ext cx="9144000" cy="1667933"/>
          </a:xfrm>
          <a:prstGeom prst="rect">
            <a:avLst/>
          </a:prstGeom>
        </p:spPr>
      </p:pic>
      <p:pic>
        <p:nvPicPr>
          <p:cNvPr id="25" name="Obraz 24" descr="INSTR_4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067759">
            <a:off x="0" y="2970467"/>
            <a:ext cx="9144000" cy="917066"/>
          </a:xfrm>
          <a:prstGeom prst="rect">
            <a:avLst/>
          </a:prstGeom>
        </p:spPr>
      </p:pic>
      <p:pic>
        <p:nvPicPr>
          <p:cNvPr id="26" name="Obraz 25" descr="INSTR_5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4797152"/>
            <a:ext cx="9144000" cy="894447"/>
          </a:xfrm>
          <a:prstGeom prst="rect">
            <a:avLst/>
          </a:prstGeom>
        </p:spPr>
      </p:pic>
      <p:pic>
        <p:nvPicPr>
          <p:cNvPr id="27" name="Obraz 26" descr="INSTR_6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20534244">
            <a:off x="0" y="2834182"/>
            <a:ext cx="9144000" cy="1189635"/>
          </a:xfrm>
          <a:prstGeom prst="rect">
            <a:avLst/>
          </a:prstGeom>
        </p:spPr>
      </p:pic>
      <p:pic>
        <p:nvPicPr>
          <p:cNvPr id="28" name="Obraz 27" descr="INSTR_7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547664" y="1340768"/>
            <a:ext cx="7596336" cy="3570813"/>
          </a:xfrm>
          <a:prstGeom prst="rect">
            <a:avLst/>
          </a:prstGeom>
        </p:spPr>
      </p:pic>
      <p:pic>
        <p:nvPicPr>
          <p:cNvPr id="29" name="Obraz 28" descr="INSTR_8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rot="1139829">
            <a:off x="366721" y="3366428"/>
            <a:ext cx="8665023" cy="2139512"/>
          </a:xfrm>
          <a:prstGeom prst="rect">
            <a:avLst/>
          </a:prstGeom>
        </p:spPr>
      </p:pic>
      <p:pic>
        <p:nvPicPr>
          <p:cNvPr id="30" name="Obraz 29" descr="INSTR_9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rot="20504601">
            <a:off x="0" y="2893512"/>
            <a:ext cx="9144000" cy="107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MM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556792"/>
            <a:ext cx="4534215" cy="3429000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179512" y="-171400"/>
            <a:ext cx="8839535" cy="169277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NOWY CEL</a:t>
            </a:r>
          </a:p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KOMPUTER NA UKŁADACH TTL</a:t>
            </a:r>
            <a:endParaRPr lang="pl-PL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Obraz 5" descr="MMX_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9885110">
            <a:off x="4347854" y="1844824"/>
            <a:ext cx="3449411" cy="4464496"/>
          </a:xfrm>
          <a:prstGeom prst="rect">
            <a:avLst/>
          </a:prstGeom>
        </p:spPr>
      </p:pic>
      <p:pic>
        <p:nvPicPr>
          <p:cNvPr id="9" name="Obraz 8" descr="MMX_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3238957">
            <a:off x="4316302" y="1804079"/>
            <a:ext cx="3375509" cy="4378044"/>
          </a:xfrm>
          <a:prstGeom prst="rect">
            <a:avLst/>
          </a:prstGeom>
        </p:spPr>
      </p:pic>
      <p:pic>
        <p:nvPicPr>
          <p:cNvPr id="24" name="Obraz 23" descr="INSTR_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595033"/>
            <a:ext cx="9144000" cy="1667933"/>
          </a:xfrm>
          <a:prstGeom prst="rect">
            <a:avLst/>
          </a:prstGeom>
        </p:spPr>
      </p:pic>
      <p:pic>
        <p:nvPicPr>
          <p:cNvPr id="25" name="Obraz 24" descr="INSTR_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067759">
            <a:off x="0" y="2970467"/>
            <a:ext cx="9144000" cy="917066"/>
          </a:xfrm>
          <a:prstGeom prst="rect">
            <a:avLst/>
          </a:prstGeom>
        </p:spPr>
      </p:pic>
      <p:pic>
        <p:nvPicPr>
          <p:cNvPr id="26" name="Obraz 25" descr="INSTR_5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4797152"/>
            <a:ext cx="9144000" cy="894447"/>
          </a:xfrm>
          <a:prstGeom prst="rect">
            <a:avLst/>
          </a:prstGeom>
        </p:spPr>
      </p:pic>
      <p:pic>
        <p:nvPicPr>
          <p:cNvPr id="27" name="Obraz 26" descr="INSTR_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0534244">
            <a:off x="0" y="2834182"/>
            <a:ext cx="9144000" cy="1189635"/>
          </a:xfrm>
          <a:prstGeom prst="rect">
            <a:avLst/>
          </a:prstGeom>
        </p:spPr>
      </p:pic>
      <p:pic>
        <p:nvPicPr>
          <p:cNvPr id="28" name="Obraz 27" descr="INSTR_7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47664" y="1340768"/>
            <a:ext cx="7596336" cy="3570813"/>
          </a:xfrm>
          <a:prstGeom prst="rect">
            <a:avLst/>
          </a:prstGeom>
        </p:spPr>
      </p:pic>
      <p:pic>
        <p:nvPicPr>
          <p:cNvPr id="29" name="Obraz 28" descr="INSTR_8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1139829">
            <a:off x="366721" y="3366428"/>
            <a:ext cx="8665023" cy="2139512"/>
          </a:xfrm>
          <a:prstGeom prst="rect">
            <a:avLst/>
          </a:prstGeom>
        </p:spPr>
      </p:pic>
      <p:pic>
        <p:nvPicPr>
          <p:cNvPr id="30" name="Obraz 29" descr="INSTR_9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20504601">
            <a:off x="0" y="2893512"/>
            <a:ext cx="9144000" cy="1070975"/>
          </a:xfrm>
          <a:prstGeom prst="rect">
            <a:avLst/>
          </a:prstGeom>
        </p:spPr>
      </p:pic>
      <p:pic>
        <p:nvPicPr>
          <p:cNvPr id="31" name="Obraz 30" descr="INSTR_10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5487206"/>
            <a:ext cx="9144000" cy="13707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MM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556792"/>
            <a:ext cx="4534215" cy="3429000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179512" y="-171400"/>
            <a:ext cx="8839535" cy="169277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NOWY CEL</a:t>
            </a:r>
          </a:p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KOMPUTER NA UKŁADACH TTL</a:t>
            </a:r>
            <a:endParaRPr lang="pl-PL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Obraz 5" descr="MMX_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9885110">
            <a:off x="4347854" y="1844824"/>
            <a:ext cx="3449411" cy="4464496"/>
          </a:xfrm>
          <a:prstGeom prst="rect">
            <a:avLst/>
          </a:prstGeom>
        </p:spPr>
      </p:pic>
      <p:pic>
        <p:nvPicPr>
          <p:cNvPr id="9" name="Obraz 8" descr="MMX_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3238957">
            <a:off x="4316302" y="1804079"/>
            <a:ext cx="3375509" cy="4378044"/>
          </a:xfrm>
          <a:prstGeom prst="rect">
            <a:avLst/>
          </a:prstGeom>
        </p:spPr>
      </p:pic>
      <p:pic>
        <p:nvPicPr>
          <p:cNvPr id="24" name="Obraz 23" descr="INSTR_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595033"/>
            <a:ext cx="9144000" cy="1667933"/>
          </a:xfrm>
          <a:prstGeom prst="rect">
            <a:avLst/>
          </a:prstGeom>
        </p:spPr>
      </p:pic>
      <p:pic>
        <p:nvPicPr>
          <p:cNvPr id="25" name="Obraz 24" descr="INSTR_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067759">
            <a:off x="0" y="2970467"/>
            <a:ext cx="9144000" cy="917066"/>
          </a:xfrm>
          <a:prstGeom prst="rect">
            <a:avLst/>
          </a:prstGeom>
        </p:spPr>
      </p:pic>
      <p:pic>
        <p:nvPicPr>
          <p:cNvPr id="26" name="Obraz 25" descr="INSTR_5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4797152"/>
            <a:ext cx="9144000" cy="894447"/>
          </a:xfrm>
          <a:prstGeom prst="rect">
            <a:avLst/>
          </a:prstGeom>
        </p:spPr>
      </p:pic>
      <p:pic>
        <p:nvPicPr>
          <p:cNvPr id="27" name="Obraz 26" descr="INSTR_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0534244">
            <a:off x="0" y="2834182"/>
            <a:ext cx="9144000" cy="1189635"/>
          </a:xfrm>
          <a:prstGeom prst="rect">
            <a:avLst/>
          </a:prstGeom>
        </p:spPr>
      </p:pic>
      <p:pic>
        <p:nvPicPr>
          <p:cNvPr id="28" name="Obraz 27" descr="INSTR_7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47664" y="1340768"/>
            <a:ext cx="7596336" cy="3570813"/>
          </a:xfrm>
          <a:prstGeom prst="rect">
            <a:avLst/>
          </a:prstGeom>
        </p:spPr>
      </p:pic>
      <p:pic>
        <p:nvPicPr>
          <p:cNvPr id="29" name="Obraz 28" descr="INSTR_8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1139829">
            <a:off x="366721" y="3366428"/>
            <a:ext cx="8665023" cy="2139512"/>
          </a:xfrm>
          <a:prstGeom prst="rect">
            <a:avLst/>
          </a:prstGeom>
        </p:spPr>
      </p:pic>
      <p:pic>
        <p:nvPicPr>
          <p:cNvPr id="30" name="Obraz 29" descr="INSTR_9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20504601">
            <a:off x="0" y="2893512"/>
            <a:ext cx="9144000" cy="1070975"/>
          </a:xfrm>
          <a:prstGeom prst="rect">
            <a:avLst/>
          </a:prstGeom>
        </p:spPr>
      </p:pic>
      <p:pic>
        <p:nvPicPr>
          <p:cNvPr id="31" name="Obraz 30" descr="INSTR_10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5487206"/>
            <a:ext cx="9144000" cy="1370794"/>
          </a:xfrm>
          <a:prstGeom prst="rect">
            <a:avLst/>
          </a:prstGeom>
        </p:spPr>
      </p:pic>
      <p:pic>
        <p:nvPicPr>
          <p:cNvPr id="32" name="Obraz 31" descr="INSTR_11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2438400"/>
            <a:ext cx="9144000" cy="1981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179512" y="-171400"/>
            <a:ext cx="8839535" cy="169277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NOWY CEL</a:t>
            </a:r>
          </a:p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KOMPUTER NA UKŁADACH TTL</a:t>
            </a:r>
            <a:endParaRPr lang="pl-PL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Obraz 5" descr="MMX_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9885110">
            <a:off x="4347854" y="1844824"/>
            <a:ext cx="3449411" cy="4464496"/>
          </a:xfrm>
          <a:prstGeom prst="rect">
            <a:avLst/>
          </a:prstGeom>
        </p:spPr>
      </p:pic>
      <p:pic>
        <p:nvPicPr>
          <p:cNvPr id="9" name="Obraz 8" descr="MMX_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3238957">
            <a:off x="4316302" y="1804079"/>
            <a:ext cx="3375509" cy="4378044"/>
          </a:xfrm>
          <a:prstGeom prst="rect">
            <a:avLst/>
          </a:prstGeom>
        </p:spPr>
      </p:pic>
      <p:pic>
        <p:nvPicPr>
          <p:cNvPr id="22" name="Obraz 21" descr="INSTR_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1720" y="2564904"/>
            <a:ext cx="6732240" cy="2472899"/>
          </a:xfrm>
          <a:prstGeom prst="rect">
            <a:avLst/>
          </a:prstGeom>
        </p:spPr>
      </p:pic>
      <p:pic>
        <p:nvPicPr>
          <p:cNvPr id="23" name="Obraz 22" descr="INSTR_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743045">
            <a:off x="842467" y="3163580"/>
            <a:ext cx="6948264" cy="2742474"/>
          </a:xfrm>
          <a:prstGeom prst="rect">
            <a:avLst/>
          </a:prstGeom>
        </p:spPr>
      </p:pic>
      <p:pic>
        <p:nvPicPr>
          <p:cNvPr id="24" name="Obraz 23" descr="INSTR_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2595033"/>
            <a:ext cx="9144000" cy="1667933"/>
          </a:xfrm>
          <a:prstGeom prst="rect">
            <a:avLst/>
          </a:prstGeom>
        </p:spPr>
      </p:pic>
      <p:pic>
        <p:nvPicPr>
          <p:cNvPr id="25" name="Obraz 24" descr="INSTR_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067759">
            <a:off x="0" y="2970467"/>
            <a:ext cx="9144000" cy="917066"/>
          </a:xfrm>
          <a:prstGeom prst="rect">
            <a:avLst/>
          </a:prstGeom>
        </p:spPr>
      </p:pic>
      <p:pic>
        <p:nvPicPr>
          <p:cNvPr id="26" name="Obraz 25" descr="INSTR_5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4797152"/>
            <a:ext cx="9144000" cy="894447"/>
          </a:xfrm>
          <a:prstGeom prst="rect">
            <a:avLst/>
          </a:prstGeom>
        </p:spPr>
      </p:pic>
      <p:pic>
        <p:nvPicPr>
          <p:cNvPr id="27" name="Obraz 26" descr="INSTR_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0534244">
            <a:off x="0" y="2834182"/>
            <a:ext cx="9144000" cy="1189635"/>
          </a:xfrm>
          <a:prstGeom prst="rect">
            <a:avLst/>
          </a:prstGeom>
        </p:spPr>
      </p:pic>
      <p:pic>
        <p:nvPicPr>
          <p:cNvPr id="28" name="Obraz 27" descr="INSTR_7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547664" y="1340768"/>
            <a:ext cx="7596336" cy="3570813"/>
          </a:xfrm>
          <a:prstGeom prst="rect">
            <a:avLst/>
          </a:prstGeom>
        </p:spPr>
      </p:pic>
      <p:pic>
        <p:nvPicPr>
          <p:cNvPr id="29" name="Obraz 28" descr="INSTR_8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139829">
            <a:off x="366721" y="3366428"/>
            <a:ext cx="8665023" cy="2139512"/>
          </a:xfrm>
          <a:prstGeom prst="rect">
            <a:avLst/>
          </a:prstGeom>
        </p:spPr>
      </p:pic>
      <p:pic>
        <p:nvPicPr>
          <p:cNvPr id="30" name="Obraz 29" descr="INSTR_9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20504601">
            <a:off x="0" y="2893512"/>
            <a:ext cx="9144000" cy="1070975"/>
          </a:xfrm>
          <a:prstGeom prst="rect">
            <a:avLst/>
          </a:prstGeom>
        </p:spPr>
      </p:pic>
      <p:pic>
        <p:nvPicPr>
          <p:cNvPr id="31" name="Obraz 30" descr="INSTR_10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5487206"/>
            <a:ext cx="9144000" cy="1370794"/>
          </a:xfrm>
          <a:prstGeom prst="rect">
            <a:avLst/>
          </a:prstGeom>
        </p:spPr>
      </p:pic>
      <p:pic>
        <p:nvPicPr>
          <p:cNvPr id="32" name="Obraz 31" descr="INSTR_11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2438400"/>
            <a:ext cx="9144000" cy="1981200"/>
          </a:xfrm>
          <a:prstGeom prst="rect">
            <a:avLst/>
          </a:prstGeom>
        </p:spPr>
      </p:pic>
      <p:pic>
        <p:nvPicPr>
          <p:cNvPr id="33" name="Obraz 32" descr="INSTR_12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rot="1835124">
            <a:off x="204136" y="3696274"/>
            <a:ext cx="9144000" cy="6157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179512" y="-171400"/>
            <a:ext cx="8839535" cy="169277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NOWY CEL</a:t>
            </a:r>
          </a:p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KOMPUTER NA UKŁADACH TTL</a:t>
            </a:r>
            <a:endParaRPr lang="pl-PL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Obraz 5" descr="MMX_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9885110">
            <a:off x="4347854" y="1844824"/>
            <a:ext cx="3449411" cy="4464496"/>
          </a:xfrm>
          <a:prstGeom prst="rect">
            <a:avLst/>
          </a:prstGeom>
        </p:spPr>
      </p:pic>
      <p:pic>
        <p:nvPicPr>
          <p:cNvPr id="24" name="Obraz 23" descr="INSTR_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595033"/>
            <a:ext cx="9144000" cy="1667933"/>
          </a:xfrm>
          <a:prstGeom prst="rect">
            <a:avLst/>
          </a:prstGeom>
        </p:spPr>
      </p:pic>
      <p:pic>
        <p:nvPicPr>
          <p:cNvPr id="25" name="Obraz 24" descr="INSTR_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67759">
            <a:off x="0" y="2970467"/>
            <a:ext cx="9144000" cy="917066"/>
          </a:xfrm>
          <a:prstGeom prst="rect">
            <a:avLst/>
          </a:prstGeom>
        </p:spPr>
      </p:pic>
      <p:pic>
        <p:nvPicPr>
          <p:cNvPr id="26" name="Obraz 25" descr="INSTR_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797152"/>
            <a:ext cx="9144000" cy="894447"/>
          </a:xfrm>
          <a:prstGeom prst="rect">
            <a:avLst/>
          </a:prstGeom>
        </p:spPr>
      </p:pic>
      <p:pic>
        <p:nvPicPr>
          <p:cNvPr id="27" name="Obraz 26" descr="INSTR_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534244">
            <a:off x="0" y="2834182"/>
            <a:ext cx="9144000" cy="1189635"/>
          </a:xfrm>
          <a:prstGeom prst="rect">
            <a:avLst/>
          </a:prstGeom>
        </p:spPr>
      </p:pic>
      <p:pic>
        <p:nvPicPr>
          <p:cNvPr id="28" name="Obraz 27" descr="INSTR_7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47664" y="1340768"/>
            <a:ext cx="7596336" cy="3570813"/>
          </a:xfrm>
          <a:prstGeom prst="rect">
            <a:avLst/>
          </a:prstGeom>
        </p:spPr>
      </p:pic>
      <p:pic>
        <p:nvPicPr>
          <p:cNvPr id="29" name="Obraz 28" descr="INSTR_8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139829">
            <a:off x="366721" y="3366428"/>
            <a:ext cx="8665023" cy="2139512"/>
          </a:xfrm>
          <a:prstGeom prst="rect">
            <a:avLst/>
          </a:prstGeom>
        </p:spPr>
      </p:pic>
      <p:pic>
        <p:nvPicPr>
          <p:cNvPr id="30" name="Obraz 29" descr="INSTR_9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0504601">
            <a:off x="0" y="2893512"/>
            <a:ext cx="9144000" cy="1070975"/>
          </a:xfrm>
          <a:prstGeom prst="rect">
            <a:avLst/>
          </a:prstGeom>
        </p:spPr>
      </p:pic>
      <p:pic>
        <p:nvPicPr>
          <p:cNvPr id="31" name="Obraz 30" descr="INSTR_1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5487206"/>
            <a:ext cx="9144000" cy="1370794"/>
          </a:xfrm>
          <a:prstGeom prst="rect">
            <a:avLst/>
          </a:prstGeom>
        </p:spPr>
      </p:pic>
      <p:pic>
        <p:nvPicPr>
          <p:cNvPr id="32" name="Obraz 31" descr="INSTR_1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2438400"/>
            <a:ext cx="9144000" cy="1981200"/>
          </a:xfrm>
          <a:prstGeom prst="rect">
            <a:avLst/>
          </a:prstGeom>
        </p:spPr>
      </p:pic>
      <p:pic>
        <p:nvPicPr>
          <p:cNvPr id="33" name="Obraz 32" descr="INSTR_12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1835124">
            <a:off x="204136" y="3696274"/>
            <a:ext cx="9144000" cy="615786"/>
          </a:xfrm>
          <a:prstGeom prst="rect">
            <a:avLst/>
          </a:prstGeom>
        </p:spPr>
      </p:pic>
      <p:pic>
        <p:nvPicPr>
          <p:cNvPr id="34" name="Obraz 33" descr="INSTR_13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19642024">
            <a:off x="-488023" y="3695812"/>
            <a:ext cx="8853110" cy="823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179512" y="-171400"/>
            <a:ext cx="8839535" cy="169277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NOWY CEL</a:t>
            </a:r>
          </a:p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KOMPUTER NA UKŁADACH TTL</a:t>
            </a:r>
            <a:endParaRPr lang="pl-PL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Obraz 5" descr="MMX_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9885110">
            <a:off x="4347854" y="1844824"/>
            <a:ext cx="3449411" cy="4464496"/>
          </a:xfrm>
          <a:prstGeom prst="rect">
            <a:avLst/>
          </a:prstGeom>
        </p:spPr>
      </p:pic>
      <p:pic>
        <p:nvPicPr>
          <p:cNvPr id="24" name="Obraz 23" descr="INSTR_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595033"/>
            <a:ext cx="9144000" cy="1667933"/>
          </a:xfrm>
          <a:prstGeom prst="rect">
            <a:avLst/>
          </a:prstGeom>
        </p:spPr>
      </p:pic>
      <p:pic>
        <p:nvPicPr>
          <p:cNvPr id="25" name="Obraz 24" descr="INSTR_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67759">
            <a:off x="0" y="2970467"/>
            <a:ext cx="9144000" cy="917066"/>
          </a:xfrm>
          <a:prstGeom prst="rect">
            <a:avLst/>
          </a:prstGeom>
        </p:spPr>
      </p:pic>
      <p:pic>
        <p:nvPicPr>
          <p:cNvPr id="26" name="Obraz 25" descr="INSTR_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797152"/>
            <a:ext cx="9144000" cy="894447"/>
          </a:xfrm>
          <a:prstGeom prst="rect">
            <a:avLst/>
          </a:prstGeom>
        </p:spPr>
      </p:pic>
      <p:pic>
        <p:nvPicPr>
          <p:cNvPr id="27" name="Obraz 26" descr="INSTR_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534244">
            <a:off x="0" y="2834182"/>
            <a:ext cx="9144000" cy="1189635"/>
          </a:xfrm>
          <a:prstGeom prst="rect">
            <a:avLst/>
          </a:prstGeom>
        </p:spPr>
      </p:pic>
      <p:pic>
        <p:nvPicPr>
          <p:cNvPr id="28" name="Obraz 27" descr="INSTR_7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47664" y="1340768"/>
            <a:ext cx="7596336" cy="3570813"/>
          </a:xfrm>
          <a:prstGeom prst="rect">
            <a:avLst/>
          </a:prstGeom>
        </p:spPr>
      </p:pic>
      <p:pic>
        <p:nvPicPr>
          <p:cNvPr id="29" name="Obraz 28" descr="INSTR_8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139829">
            <a:off x="366721" y="3366428"/>
            <a:ext cx="8665023" cy="2139512"/>
          </a:xfrm>
          <a:prstGeom prst="rect">
            <a:avLst/>
          </a:prstGeom>
        </p:spPr>
      </p:pic>
      <p:pic>
        <p:nvPicPr>
          <p:cNvPr id="30" name="Obraz 29" descr="INSTR_9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0504601">
            <a:off x="0" y="2893512"/>
            <a:ext cx="9144000" cy="1070975"/>
          </a:xfrm>
          <a:prstGeom prst="rect">
            <a:avLst/>
          </a:prstGeom>
        </p:spPr>
      </p:pic>
      <p:pic>
        <p:nvPicPr>
          <p:cNvPr id="31" name="Obraz 30" descr="INSTR_1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5487206"/>
            <a:ext cx="9144000" cy="1370794"/>
          </a:xfrm>
          <a:prstGeom prst="rect">
            <a:avLst/>
          </a:prstGeom>
        </p:spPr>
      </p:pic>
      <p:pic>
        <p:nvPicPr>
          <p:cNvPr id="32" name="Obraz 31" descr="INSTR_1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2438400"/>
            <a:ext cx="9144000" cy="1981200"/>
          </a:xfrm>
          <a:prstGeom prst="rect">
            <a:avLst/>
          </a:prstGeom>
        </p:spPr>
      </p:pic>
      <p:pic>
        <p:nvPicPr>
          <p:cNvPr id="33" name="Obraz 32" descr="INSTR_12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1835124">
            <a:off x="204136" y="3696274"/>
            <a:ext cx="9144000" cy="615786"/>
          </a:xfrm>
          <a:prstGeom prst="rect">
            <a:avLst/>
          </a:prstGeom>
        </p:spPr>
      </p:pic>
      <p:pic>
        <p:nvPicPr>
          <p:cNvPr id="34" name="Obraz 33" descr="INSTR_13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19642024">
            <a:off x="-488023" y="3695812"/>
            <a:ext cx="8853110" cy="823120"/>
          </a:xfrm>
          <a:prstGeom prst="rect">
            <a:avLst/>
          </a:prstGeom>
        </p:spPr>
      </p:pic>
      <p:pic>
        <p:nvPicPr>
          <p:cNvPr id="35" name="Obraz 34" descr="INSTR_14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3071812"/>
            <a:ext cx="9144000" cy="714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179512" y="-171400"/>
            <a:ext cx="8839535" cy="169277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NOWY CEL</a:t>
            </a:r>
          </a:p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KOMPUTER NA UKŁADACH TTL</a:t>
            </a:r>
            <a:endParaRPr lang="pl-PL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4" name="Obraz 23" descr="INSTR_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595033"/>
            <a:ext cx="9144000" cy="1667933"/>
          </a:xfrm>
          <a:prstGeom prst="rect">
            <a:avLst/>
          </a:prstGeom>
        </p:spPr>
      </p:pic>
      <p:pic>
        <p:nvPicPr>
          <p:cNvPr id="25" name="Obraz 24" descr="INSTR_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67759">
            <a:off x="0" y="2970467"/>
            <a:ext cx="9144000" cy="917066"/>
          </a:xfrm>
          <a:prstGeom prst="rect">
            <a:avLst/>
          </a:prstGeom>
        </p:spPr>
      </p:pic>
      <p:pic>
        <p:nvPicPr>
          <p:cNvPr id="26" name="Obraz 25" descr="INSTR_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797152"/>
            <a:ext cx="9144000" cy="894447"/>
          </a:xfrm>
          <a:prstGeom prst="rect">
            <a:avLst/>
          </a:prstGeom>
        </p:spPr>
      </p:pic>
      <p:pic>
        <p:nvPicPr>
          <p:cNvPr id="27" name="Obraz 26" descr="INSTR_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534244">
            <a:off x="0" y="2834182"/>
            <a:ext cx="9144000" cy="1189635"/>
          </a:xfrm>
          <a:prstGeom prst="rect">
            <a:avLst/>
          </a:prstGeom>
        </p:spPr>
      </p:pic>
      <p:pic>
        <p:nvPicPr>
          <p:cNvPr id="28" name="Obraz 27" descr="INSTR_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47664" y="1340768"/>
            <a:ext cx="7596336" cy="3570813"/>
          </a:xfrm>
          <a:prstGeom prst="rect">
            <a:avLst/>
          </a:prstGeom>
        </p:spPr>
      </p:pic>
      <p:pic>
        <p:nvPicPr>
          <p:cNvPr id="29" name="Obraz 28" descr="INSTR_8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139829">
            <a:off x="366721" y="3366428"/>
            <a:ext cx="8665023" cy="2139512"/>
          </a:xfrm>
          <a:prstGeom prst="rect">
            <a:avLst/>
          </a:prstGeom>
        </p:spPr>
      </p:pic>
      <p:pic>
        <p:nvPicPr>
          <p:cNvPr id="30" name="Obraz 29" descr="INSTR_9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0504601">
            <a:off x="0" y="2893512"/>
            <a:ext cx="9144000" cy="1070975"/>
          </a:xfrm>
          <a:prstGeom prst="rect">
            <a:avLst/>
          </a:prstGeom>
        </p:spPr>
      </p:pic>
      <p:pic>
        <p:nvPicPr>
          <p:cNvPr id="31" name="Obraz 30" descr="INSTR_1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5487206"/>
            <a:ext cx="9144000" cy="1370794"/>
          </a:xfrm>
          <a:prstGeom prst="rect">
            <a:avLst/>
          </a:prstGeom>
        </p:spPr>
      </p:pic>
      <p:pic>
        <p:nvPicPr>
          <p:cNvPr id="32" name="Obraz 31" descr="INSTR_1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2438400"/>
            <a:ext cx="9144000" cy="1981200"/>
          </a:xfrm>
          <a:prstGeom prst="rect">
            <a:avLst/>
          </a:prstGeom>
        </p:spPr>
      </p:pic>
      <p:pic>
        <p:nvPicPr>
          <p:cNvPr id="33" name="Obraz 32" descr="INSTR_12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835124">
            <a:off x="204136" y="3696274"/>
            <a:ext cx="9144000" cy="615786"/>
          </a:xfrm>
          <a:prstGeom prst="rect">
            <a:avLst/>
          </a:prstGeom>
        </p:spPr>
      </p:pic>
      <p:pic>
        <p:nvPicPr>
          <p:cNvPr id="34" name="Obraz 33" descr="INSTR_13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19642024">
            <a:off x="-488023" y="3695812"/>
            <a:ext cx="8853110" cy="823120"/>
          </a:xfrm>
          <a:prstGeom prst="rect">
            <a:avLst/>
          </a:prstGeom>
        </p:spPr>
      </p:pic>
      <p:pic>
        <p:nvPicPr>
          <p:cNvPr id="35" name="Obraz 34" descr="INSTR_14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3071812"/>
            <a:ext cx="9144000" cy="714375"/>
          </a:xfrm>
          <a:prstGeom prst="rect">
            <a:avLst/>
          </a:prstGeom>
        </p:spPr>
      </p:pic>
      <p:pic>
        <p:nvPicPr>
          <p:cNvPr id="36" name="Obraz 35" descr="INSTR_15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3649712">
            <a:off x="3691504" y="3747603"/>
            <a:ext cx="5420482" cy="10002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b="1" dirty="0">
                <a:solidFill>
                  <a:srgbClr val="FF0000"/>
                </a:solidFill>
              </a:rPr>
              <a:t>5</a:t>
            </a:r>
            <a:r>
              <a:rPr lang="pl-PL" b="1" dirty="0" smtClean="0">
                <a:solidFill>
                  <a:srgbClr val="FF0000"/>
                </a:solidFill>
              </a:rPr>
              <a:t>.</a:t>
            </a:r>
            <a:r>
              <a:rPr lang="pl-PL" dirty="0" smtClean="0"/>
              <a:t>ZESPÓŁ DIOD LED WYŚWIETLAJĄCYCH SYGNAŁY KONTROLNE W TRYBIE KROKOWYM</a:t>
            </a:r>
            <a:endParaRPr lang="pl-PL" dirty="0"/>
          </a:p>
        </p:txBody>
      </p:sp>
      <p:pic>
        <p:nvPicPr>
          <p:cNvPr id="4" name="Obraz 3" descr="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0" y="2379469"/>
            <a:ext cx="9144000" cy="20990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179512" y="-171400"/>
            <a:ext cx="8839535" cy="169277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NOWY CEL</a:t>
            </a:r>
          </a:p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KOMPUTER NA UKŁADACH TTL</a:t>
            </a:r>
            <a:endParaRPr lang="pl-PL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Obraz 5" descr="MMX_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9885110">
            <a:off x="4347854" y="1844824"/>
            <a:ext cx="3449411" cy="4464496"/>
          </a:xfrm>
          <a:prstGeom prst="rect">
            <a:avLst/>
          </a:prstGeom>
        </p:spPr>
      </p:pic>
      <p:pic>
        <p:nvPicPr>
          <p:cNvPr id="24" name="Obraz 23" descr="INSTR_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595033"/>
            <a:ext cx="9144000" cy="1667933"/>
          </a:xfrm>
          <a:prstGeom prst="rect">
            <a:avLst/>
          </a:prstGeom>
        </p:spPr>
      </p:pic>
      <p:pic>
        <p:nvPicPr>
          <p:cNvPr id="25" name="Obraz 24" descr="INSTR_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67759">
            <a:off x="0" y="2970467"/>
            <a:ext cx="9144000" cy="917066"/>
          </a:xfrm>
          <a:prstGeom prst="rect">
            <a:avLst/>
          </a:prstGeom>
        </p:spPr>
      </p:pic>
      <p:pic>
        <p:nvPicPr>
          <p:cNvPr id="26" name="Obraz 25" descr="INSTR_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797152"/>
            <a:ext cx="9144000" cy="894447"/>
          </a:xfrm>
          <a:prstGeom prst="rect">
            <a:avLst/>
          </a:prstGeom>
        </p:spPr>
      </p:pic>
      <p:pic>
        <p:nvPicPr>
          <p:cNvPr id="27" name="Obraz 26" descr="INSTR_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534244">
            <a:off x="0" y="2834182"/>
            <a:ext cx="9144000" cy="1189635"/>
          </a:xfrm>
          <a:prstGeom prst="rect">
            <a:avLst/>
          </a:prstGeom>
        </p:spPr>
      </p:pic>
      <p:pic>
        <p:nvPicPr>
          <p:cNvPr id="28" name="Obraz 27" descr="INSTR_7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47664" y="1340768"/>
            <a:ext cx="7596336" cy="3570813"/>
          </a:xfrm>
          <a:prstGeom prst="rect">
            <a:avLst/>
          </a:prstGeom>
        </p:spPr>
      </p:pic>
      <p:pic>
        <p:nvPicPr>
          <p:cNvPr id="29" name="Obraz 28" descr="INSTR_8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139829">
            <a:off x="366721" y="3366428"/>
            <a:ext cx="8665023" cy="2139512"/>
          </a:xfrm>
          <a:prstGeom prst="rect">
            <a:avLst/>
          </a:prstGeom>
        </p:spPr>
      </p:pic>
      <p:pic>
        <p:nvPicPr>
          <p:cNvPr id="30" name="Obraz 29" descr="INSTR_9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0504601">
            <a:off x="0" y="2893512"/>
            <a:ext cx="9144000" cy="1070975"/>
          </a:xfrm>
          <a:prstGeom prst="rect">
            <a:avLst/>
          </a:prstGeom>
        </p:spPr>
      </p:pic>
      <p:pic>
        <p:nvPicPr>
          <p:cNvPr id="31" name="Obraz 30" descr="INSTR_1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5487206"/>
            <a:ext cx="9144000" cy="1370794"/>
          </a:xfrm>
          <a:prstGeom prst="rect">
            <a:avLst/>
          </a:prstGeom>
        </p:spPr>
      </p:pic>
      <p:pic>
        <p:nvPicPr>
          <p:cNvPr id="32" name="Obraz 31" descr="INSTR_1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2438400"/>
            <a:ext cx="9144000" cy="1981200"/>
          </a:xfrm>
          <a:prstGeom prst="rect">
            <a:avLst/>
          </a:prstGeom>
        </p:spPr>
      </p:pic>
      <p:pic>
        <p:nvPicPr>
          <p:cNvPr id="33" name="Obraz 32" descr="INSTR_12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1835124">
            <a:off x="204136" y="3696274"/>
            <a:ext cx="9144000" cy="615786"/>
          </a:xfrm>
          <a:prstGeom prst="rect">
            <a:avLst/>
          </a:prstGeom>
        </p:spPr>
      </p:pic>
      <p:pic>
        <p:nvPicPr>
          <p:cNvPr id="34" name="Obraz 33" descr="INSTR_13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19642024">
            <a:off x="-488023" y="3695812"/>
            <a:ext cx="8853110" cy="823120"/>
          </a:xfrm>
          <a:prstGeom prst="rect">
            <a:avLst/>
          </a:prstGeom>
        </p:spPr>
      </p:pic>
      <p:pic>
        <p:nvPicPr>
          <p:cNvPr id="35" name="Obraz 34" descr="INSTR_14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3071812"/>
            <a:ext cx="9144000" cy="714375"/>
          </a:xfrm>
          <a:prstGeom prst="rect">
            <a:avLst/>
          </a:prstGeom>
        </p:spPr>
      </p:pic>
      <p:pic>
        <p:nvPicPr>
          <p:cNvPr id="36" name="Obraz 35" descr="INSTR_15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rot="3649712">
            <a:off x="3691504" y="3747603"/>
            <a:ext cx="5420482" cy="1000265"/>
          </a:xfrm>
          <a:prstGeom prst="rect">
            <a:avLst/>
          </a:prstGeom>
        </p:spPr>
      </p:pic>
      <p:pic>
        <p:nvPicPr>
          <p:cNvPr id="37" name="Obraz 36" descr="INSTR_16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0" y="2060848"/>
            <a:ext cx="9144000" cy="10998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179512" y="-171400"/>
            <a:ext cx="8839535" cy="169277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NOWY CEL</a:t>
            </a:r>
          </a:p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KOMPUTER NA UKŁADACH TTL</a:t>
            </a:r>
            <a:endParaRPr lang="pl-PL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Obraz 5" descr="MMX_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9885110">
            <a:off x="4347854" y="1844824"/>
            <a:ext cx="3449411" cy="4464496"/>
          </a:xfrm>
          <a:prstGeom prst="rect">
            <a:avLst/>
          </a:prstGeom>
        </p:spPr>
      </p:pic>
      <p:pic>
        <p:nvPicPr>
          <p:cNvPr id="24" name="Obraz 23" descr="INSTR_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595033"/>
            <a:ext cx="9144000" cy="1667933"/>
          </a:xfrm>
          <a:prstGeom prst="rect">
            <a:avLst/>
          </a:prstGeom>
        </p:spPr>
      </p:pic>
      <p:pic>
        <p:nvPicPr>
          <p:cNvPr id="25" name="Obraz 24" descr="INSTR_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67759">
            <a:off x="0" y="2970467"/>
            <a:ext cx="9144000" cy="917066"/>
          </a:xfrm>
          <a:prstGeom prst="rect">
            <a:avLst/>
          </a:prstGeom>
        </p:spPr>
      </p:pic>
      <p:pic>
        <p:nvPicPr>
          <p:cNvPr id="26" name="Obraz 25" descr="INSTR_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797152"/>
            <a:ext cx="9144000" cy="894447"/>
          </a:xfrm>
          <a:prstGeom prst="rect">
            <a:avLst/>
          </a:prstGeom>
        </p:spPr>
      </p:pic>
      <p:pic>
        <p:nvPicPr>
          <p:cNvPr id="27" name="Obraz 26" descr="INSTR_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534244">
            <a:off x="0" y="2834182"/>
            <a:ext cx="9144000" cy="1189635"/>
          </a:xfrm>
          <a:prstGeom prst="rect">
            <a:avLst/>
          </a:prstGeom>
        </p:spPr>
      </p:pic>
      <p:pic>
        <p:nvPicPr>
          <p:cNvPr id="28" name="Obraz 27" descr="INSTR_7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47664" y="1340768"/>
            <a:ext cx="7596336" cy="3570813"/>
          </a:xfrm>
          <a:prstGeom prst="rect">
            <a:avLst/>
          </a:prstGeom>
        </p:spPr>
      </p:pic>
      <p:pic>
        <p:nvPicPr>
          <p:cNvPr id="29" name="Obraz 28" descr="INSTR_8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139829">
            <a:off x="366721" y="3366428"/>
            <a:ext cx="8665023" cy="2139512"/>
          </a:xfrm>
          <a:prstGeom prst="rect">
            <a:avLst/>
          </a:prstGeom>
        </p:spPr>
      </p:pic>
      <p:pic>
        <p:nvPicPr>
          <p:cNvPr id="30" name="Obraz 29" descr="INSTR_9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0504601">
            <a:off x="0" y="2893512"/>
            <a:ext cx="9144000" cy="1070975"/>
          </a:xfrm>
          <a:prstGeom prst="rect">
            <a:avLst/>
          </a:prstGeom>
        </p:spPr>
      </p:pic>
      <p:pic>
        <p:nvPicPr>
          <p:cNvPr id="31" name="Obraz 30" descr="INSTR_1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5487206"/>
            <a:ext cx="9144000" cy="1370794"/>
          </a:xfrm>
          <a:prstGeom prst="rect">
            <a:avLst/>
          </a:prstGeom>
        </p:spPr>
      </p:pic>
      <p:pic>
        <p:nvPicPr>
          <p:cNvPr id="32" name="Obraz 31" descr="INSTR_1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2438400"/>
            <a:ext cx="9144000" cy="1981200"/>
          </a:xfrm>
          <a:prstGeom prst="rect">
            <a:avLst/>
          </a:prstGeom>
        </p:spPr>
      </p:pic>
      <p:pic>
        <p:nvPicPr>
          <p:cNvPr id="33" name="Obraz 32" descr="INSTR_12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1835124">
            <a:off x="204136" y="3696274"/>
            <a:ext cx="9144000" cy="615786"/>
          </a:xfrm>
          <a:prstGeom prst="rect">
            <a:avLst/>
          </a:prstGeom>
        </p:spPr>
      </p:pic>
      <p:pic>
        <p:nvPicPr>
          <p:cNvPr id="34" name="Obraz 33" descr="INSTR_13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19642024">
            <a:off x="-488023" y="3695812"/>
            <a:ext cx="8853110" cy="823120"/>
          </a:xfrm>
          <a:prstGeom prst="rect">
            <a:avLst/>
          </a:prstGeom>
        </p:spPr>
      </p:pic>
      <p:pic>
        <p:nvPicPr>
          <p:cNvPr id="35" name="Obraz 34" descr="INSTR_14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3071812"/>
            <a:ext cx="9144000" cy="714375"/>
          </a:xfrm>
          <a:prstGeom prst="rect">
            <a:avLst/>
          </a:prstGeom>
        </p:spPr>
      </p:pic>
      <p:pic>
        <p:nvPicPr>
          <p:cNvPr id="36" name="Obraz 35" descr="INSTR_15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rot="3649712">
            <a:off x="3691504" y="3747603"/>
            <a:ext cx="5420482" cy="1000265"/>
          </a:xfrm>
          <a:prstGeom prst="rect">
            <a:avLst/>
          </a:prstGeom>
        </p:spPr>
      </p:pic>
      <p:pic>
        <p:nvPicPr>
          <p:cNvPr id="37" name="Obraz 36" descr="INSTR_16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0" y="2060848"/>
            <a:ext cx="9144000" cy="1099814"/>
          </a:xfrm>
          <a:prstGeom prst="rect">
            <a:avLst/>
          </a:prstGeom>
        </p:spPr>
      </p:pic>
      <p:pic>
        <p:nvPicPr>
          <p:cNvPr id="38" name="Obraz 37" descr="INSTR_17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 rot="631247">
            <a:off x="0" y="3017133"/>
            <a:ext cx="9144000" cy="8237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179512" y="-171400"/>
            <a:ext cx="8839535" cy="169277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NOWY CEL</a:t>
            </a:r>
          </a:p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KOMPUTER NA UKŁADACH TTL</a:t>
            </a:r>
            <a:endParaRPr lang="pl-PL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Obraz 5" descr="MMX_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9885110">
            <a:off x="4347854" y="1844824"/>
            <a:ext cx="3449411" cy="4464496"/>
          </a:xfrm>
          <a:prstGeom prst="rect">
            <a:avLst/>
          </a:prstGeom>
        </p:spPr>
      </p:pic>
      <p:pic>
        <p:nvPicPr>
          <p:cNvPr id="25" name="Obraz 24" descr="INSTR_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67759">
            <a:off x="0" y="2970467"/>
            <a:ext cx="9144000" cy="917066"/>
          </a:xfrm>
          <a:prstGeom prst="rect">
            <a:avLst/>
          </a:prstGeom>
        </p:spPr>
      </p:pic>
      <p:pic>
        <p:nvPicPr>
          <p:cNvPr id="26" name="Obraz 25" descr="INSTR_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797152"/>
            <a:ext cx="9144000" cy="894447"/>
          </a:xfrm>
          <a:prstGeom prst="rect">
            <a:avLst/>
          </a:prstGeom>
        </p:spPr>
      </p:pic>
      <p:pic>
        <p:nvPicPr>
          <p:cNvPr id="27" name="Obraz 26" descr="INSTR_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534244">
            <a:off x="0" y="2834182"/>
            <a:ext cx="9144000" cy="1189635"/>
          </a:xfrm>
          <a:prstGeom prst="rect">
            <a:avLst/>
          </a:prstGeom>
        </p:spPr>
      </p:pic>
      <p:pic>
        <p:nvPicPr>
          <p:cNvPr id="28" name="Obraz 27" descr="INSTR_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47664" y="1340768"/>
            <a:ext cx="7596336" cy="3570813"/>
          </a:xfrm>
          <a:prstGeom prst="rect">
            <a:avLst/>
          </a:prstGeom>
        </p:spPr>
      </p:pic>
      <p:pic>
        <p:nvPicPr>
          <p:cNvPr id="29" name="Obraz 28" descr="INSTR_8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139829">
            <a:off x="366721" y="3366428"/>
            <a:ext cx="8665023" cy="2139512"/>
          </a:xfrm>
          <a:prstGeom prst="rect">
            <a:avLst/>
          </a:prstGeom>
        </p:spPr>
      </p:pic>
      <p:pic>
        <p:nvPicPr>
          <p:cNvPr id="30" name="Obraz 29" descr="INSTR_9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0504601">
            <a:off x="0" y="2893512"/>
            <a:ext cx="9144000" cy="1070975"/>
          </a:xfrm>
          <a:prstGeom prst="rect">
            <a:avLst/>
          </a:prstGeom>
        </p:spPr>
      </p:pic>
      <p:pic>
        <p:nvPicPr>
          <p:cNvPr id="31" name="Obraz 30" descr="INSTR_1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5487206"/>
            <a:ext cx="9144000" cy="1370794"/>
          </a:xfrm>
          <a:prstGeom prst="rect">
            <a:avLst/>
          </a:prstGeom>
        </p:spPr>
      </p:pic>
      <p:pic>
        <p:nvPicPr>
          <p:cNvPr id="32" name="Obraz 31" descr="INSTR_1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2438400"/>
            <a:ext cx="9144000" cy="1981200"/>
          </a:xfrm>
          <a:prstGeom prst="rect">
            <a:avLst/>
          </a:prstGeom>
        </p:spPr>
      </p:pic>
      <p:pic>
        <p:nvPicPr>
          <p:cNvPr id="33" name="Obraz 32" descr="INSTR_12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835124">
            <a:off x="204136" y="3696274"/>
            <a:ext cx="9144000" cy="615786"/>
          </a:xfrm>
          <a:prstGeom prst="rect">
            <a:avLst/>
          </a:prstGeom>
        </p:spPr>
      </p:pic>
      <p:pic>
        <p:nvPicPr>
          <p:cNvPr id="34" name="Obraz 33" descr="INSTR_13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19642024">
            <a:off x="-488023" y="3695812"/>
            <a:ext cx="8853110" cy="823120"/>
          </a:xfrm>
          <a:prstGeom prst="rect">
            <a:avLst/>
          </a:prstGeom>
        </p:spPr>
      </p:pic>
      <p:pic>
        <p:nvPicPr>
          <p:cNvPr id="35" name="Obraz 34" descr="INSTR_14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3071812"/>
            <a:ext cx="9144000" cy="714375"/>
          </a:xfrm>
          <a:prstGeom prst="rect">
            <a:avLst/>
          </a:prstGeom>
        </p:spPr>
      </p:pic>
      <p:pic>
        <p:nvPicPr>
          <p:cNvPr id="36" name="Obraz 35" descr="INSTR_15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3649712">
            <a:off x="3691504" y="3747603"/>
            <a:ext cx="5420482" cy="1000265"/>
          </a:xfrm>
          <a:prstGeom prst="rect">
            <a:avLst/>
          </a:prstGeom>
        </p:spPr>
      </p:pic>
      <p:pic>
        <p:nvPicPr>
          <p:cNvPr id="37" name="Obraz 36" descr="INSTR_16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0" y="2060848"/>
            <a:ext cx="9144000" cy="1099814"/>
          </a:xfrm>
          <a:prstGeom prst="rect">
            <a:avLst/>
          </a:prstGeom>
        </p:spPr>
      </p:pic>
      <p:pic>
        <p:nvPicPr>
          <p:cNvPr id="38" name="Obraz 37" descr="INSTR_17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rot="631247">
            <a:off x="0" y="3017133"/>
            <a:ext cx="9144000" cy="823734"/>
          </a:xfrm>
          <a:prstGeom prst="rect">
            <a:avLst/>
          </a:prstGeom>
        </p:spPr>
      </p:pic>
      <p:pic>
        <p:nvPicPr>
          <p:cNvPr id="39" name="Obraz 38" descr="INSTR_18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 rot="20740509">
            <a:off x="395358" y="2581374"/>
            <a:ext cx="8584475" cy="2405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179512" y="-171400"/>
            <a:ext cx="8839535" cy="169277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NOWY CEL</a:t>
            </a:r>
          </a:p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KOMPUTER NA UKŁADACH TTL</a:t>
            </a:r>
            <a:endParaRPr lang="pl-PL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Obraz 5" descr="MMX_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9885110">
            <a:off x="4347854" y="1844824"/>
            <a:ext cx="3449411" cy="4464496"/>
          </a:xfrm>
          <a:prstGeom prst="rect">
            <a:avLst/>
          </a:prstGeom>
        </p:spPr>
      </p:pic>
      <p:pic>
        <p:nvPicPr>
          <p:cNvPr id="25" name="Obraz 24" descr="INSTR_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67759">
            <a:off x="0" y="2970467"/>
            <a:ext cx="9144000" cy="917066"/>
          </a:xfrm>
          <a:prstGeom prst="rect">
            <a:avLst/>
          </a:prstGeom>
        </p:spPr>
      </p:pic>
      <p:pic>
        <p:nvPicPr>
          <p:cNvPr id="26" name="Obraz 25" descr="INSTR_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797152"/>
            <a:ext cx="9144000" cy="894447"/>
          </a:xfrm>
          <a:prstGeom prst="rect">
            <a:avLst/>
          </a:prstGeom>
        </p:spPr>
      </p:pic>
      <p:pic>
        <p:nvPicPr>
          <p:cNvPr id="27" name="Obraz 26" descr="INSTR_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534244">
            <a:off x="0" y="2834182"/>
            <a:ext cx="9144000" cy="1189635"/>
          </a:xfrm>
          <a:prstGeom prst="rect">
            <a:avLst/>
          </a:prstGeom>
        </p:spPr>
      </p:pic>
      <p:pic>
        <p:nvPicPr>
          <p:cNvPr id="28" name="Obraz 27" descr="INSTR_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47664" y="1340768"/>
            <a:ext cx="7596336" cy="3570813"/>
          </a:xfrm>
          <a:prstGeom prst="rect">
            <a:avLst/>
          </a:prstGeom>
        </p:spPr>
      </p:pic>
      <p:pic>
        <p:nvPicPr>
          <p:cNvPr id="29" name="Obraz 28" descr="INSTR_8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139829">
            <a:off x="366721" y="3366428"/>
            <a:ext cx="8665023" cy="2139512"/>
          </a:xfrm>
          <a:prstGeom prst="rect">
            <a:avLst/>
          </a:prstGeom>
        </p:spPr>
      </p:pic>
      <p:pic>
        <p:nvPicPr>
          <p:cNvPr id="30" name="Obraz 29" descr="INSTR_9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0504601">
            <a:off x="0" y="2893512"/>
            <a:ext cx="9144000" cy="1070975"/>
          </a:xfrm>
          <a:prstGeom prst="rect">
            <a:avLst/>
          </a:prstGeom>
        </p:spPr>
      </p:pic>
      <p:pic>
        <p:nvPicPr>
          <p:cNvPr id="31" name="Obraz 30" descr="INSTR_1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5487206"/>
            <a:ext cx="9144000" cy="1370794"/>
          </a:xfrm>
          <a:prstGeom prst="rect">
            <a:avLst/>
          </a:prstGeom>
        </p:spPr>
      </p:pic>
      <p:pic>
        <p:nvPicPr>
          <p:cNvPr id="32" name="Obraz 31" descr="INSTR_1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2438400"/>
            <a:ext cx="9144000" cy="1981200"/>
          </a:xfrm>
          <a:prstGeom prst="rect">
            <a:avLst/>
          </a:prstGeom>
        </p:spPr>
      </p:pic>
      <p:pic>
        <p:nvPicPr>
          <p:cNvPr id="33" name="Obraz 32" descr="INSTR_12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835124">
            <a:off x="204136" y="3696274"/>
            <a:ext cx="9144000" cy="615786"/>
          </a:xfrm>
          <a:prstGeom prst="rect">
            <a:avLst/>
          </a:prstGeom>
        </p:spPr>
      </p:pic>
      <p:pic>
        <p:nvPicPr>
          <p:cNvPr id="34" name="Obraz 33" descr="INSTR_13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19642024">
            <a:off x="-488023" y="3695812"/>
            <a:ext cx="8853110" cy="823120"/>
          </a:xfrm>
          <a:prstGeom prst="rect">
            <a:avLst/>
          </a:prstGeom>
        </p:spPr>
      </p:pic>
      <p:pic>
        <p:nvPicPr>
          <p:cNvPr id="35" name="Obraz 34" descr="INSTR_14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3071812"/>
            <a:ext cx="9144000" cy="714375"/>
          </a:xfrm>
          <a:prstGeom prst="rect">
            <a:avLst/>
          </a:prstGeom>
        </p:spPr>
      </p:pic>
      <p:pic>
        <p:nvPicPr>
          <p:cNvPr id="36" name="Obraz 35" descr="INSTR_15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3649712">
            <a:off x="3691504" y="3747603"/>
            <a:ext cx="5420482" cy="1000265"/>
          </a:xfrm>
          <a:prstGeom prst="rect">
            <a:avLst/>
          </a:prstGeom>
        </p:spPr>
      </p:pic>
      <p:pic>
        <p:nvPicPr>
          <p:cNvPr id="37" name="Obraz 36" descr="INSTR_16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0" y="2060848"/>
            <a:ext cx="9144000" cy="1099814"/>
          </a:xfrm>
          <a:prstGeom prst="rect">
            <a:avLst/>
          </a:prstGeom>
        </p:spPr>
      </p:pic>
      <p:pic>
        <p:nvPicPr>
          <p:cNvPr id="38" name="Obraz 37" descr="INSTR_17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rot="631247">
            <a:off x="0" y="3017133"/>
            <a:ext cx="9144000" cy="823734"/>
          </a:xfrm>
          <a:prstGeom prst="rect">
            <a:avLst/>
          </a:prstGeom>
        </p:spPr>
      </p:pic>
      <p:pic>
        <p:nvPicPr>
          <p:cNvPr id="39" name="Obraz 38" descr="INSTR_18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 rot="20740509">
            <a:off x="395358" y="2581374"/>
            <a:ext cx="8584475" cy="2405792"/>
          </a:xfrm>
          <a:prstGeom prst="rect">
            <a:avLst/>
          </a:prstGeom>
        </p:spPr>
      </p:pic>
      <p:pic>
        <p:nvPicPr>
          <p:cNvPr id="40" name="Obraz 39" descr="INSTR_19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 rot="1081968">
            <a:off x="0" y="2718132"/>
            <a:ext cx="9144000" cy="1421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179512" y="-171400"/>
            <a:ext cx="8839535" cy="169277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NOWY CEL</a:t>
            </a:r>
          </a:p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KOMPUTER NA UKŁADACH TTL</a:t>
            </a:r>
            <a:endParaRPr lang="pl-PL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Obraz 5" descr="MMX_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9885110">
            <a:off x="4347854" y="1844824"/>
            <a:ext cx="3449411" cy="4464496"/>
          </a:xfrm>
          <a:prstGeom prst="rect">
            <a:avLst/>
          </a:prstGeom>
        </p:spPr>
      </p:pic>
      <p:pic>
        <p:nvPicPr>
          <p:cNvPr id="25" name="Obraz 24" descr="INSTR_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67759">
            <a:off x="0" y="2970467"/>
            <a:ext cx="9144000" cy="917066"/>
          </a:xfrm>
          <a:prstGeom prst="rect">
            <a:avLst/>
          </a:prstGeom>
        </p:spPr>
      </p:pic>
      <p:pic>
        <p:nvPicPr>
          <p:cNvPr id="26" name="Obraz 25" descr="INSTR_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797152"/>
            <a:ext cx="9144000" cy="894447"/>
          </a:xfrm>
          <a:prstGeom prst="rect">
            <a:avLst/>
          </a:prstGeom>
        </p:spPr>
      </p:pic>
      <p:pic>
        <p:nvPicPr>
          <p:cNvPr id="27" name="Obraz 26" descr="INSTR_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534244">
            <a:off x="0" y="2834182"/>
            <a:ext cx="9144000" cy="1189635"/>
          </a:xfrm>
          <a:prstGeom prst="rect">
            <a:avLst/>
          </a:prstGeom>
        </p:spPr>
      </p:pic>
      <p:pic>
        <p:nvPicPr>
          <p:cNvPr id="28" name="Obraz 27" descr="INSTR_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47664" y="1340768"/>
            <a:ext cx="7596336" cy="3570813"/>
          </a:xfrm>
          <a:prstGeom prst="rect">
            <a:avLst/>
          </a:prstGeom>
        </p:spPr>
      </p:pic>
      <p:pic>
        <p:nvPicPr>
          <p:cNvPr id="29" name="Obraz 28" descr="INSTR_8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139829">
            <a:off x="366721" y="3366428"/>
            <a:ext cx="8665023" cy="2139512"/>
          </a:xfrm>
          <a:prstGeom prst="rect">
            <a:avLst/>
          </a:prstGeom>
        </p:spPr>
      </p:pic>
      <p:pic>
        <p:nvPicPr>
          <p:cNvPr id="30" name="Obraz 29" descr="INSTR_9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0504601">
            <a:off x="0" y="2893512"/>
            <a:ext cx="9144000" cy="1070975"/>
          </a:xfrm>
          <a:prstGeom prst="rect">
            <a:avLst/>
          </a:prstGeom>
        </p:spPr>
      </p:pic>
      <p:pic>
        <p:nvPicPr>
          <p:cNvPr id="31" name="Obraz 30" descr="INSTR_1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5487206"/>
            <a:ext cx="9144000" cy="1370794"/>
          </a:xfrm>
          <a:prstGeom prst="rect">
            <a:avLst/>
          </a:prstGeom>
        </p:spPr>
      </p:pic>
      <p:pic>
        <p:nvPicPr>
          <p:cNvPr id="32" name="Obraz 31" descr="INSTR_1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2438400"/>
            <a:ext cx="9144000" cy="1981200"/>
          </a:xfrm>
          <a:prstGeom prst="rect">
            <a:avLst/>
          </a:prstGeom>
        </p:spPr>
      </p:pic>
      <p:pic>
        <p:nvPicPr>
          <p:cNvPr id="33" name="Obraz 32" descr="INSTR_12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835124">
            <a:off x="204136" y="3696274"/>
            <a:ext cx="9144000" cy="615786"/>
          </a:xfrm>
          <a:prstGeom prst="rect">
            <a:avLst/>
          </a:prstGeom>
        </p:spPr>
      </p:pic>
      <p:pic>
        <p:nvPicPr>
          <p:cNvPr id="34" name="Obraz 33" descr="INSTR_13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19642024">
            <a:off x="-488023" y="3695812"/>
            <a:ext cx="8853110" cy="823120"/>
          </a:xfrm>
          <a:prstGeom prst="rect">
            <a:avLst/>
          </a:prstGeom>
        </p:spPr>
      </p:pic>
      <p:pic>
        <p:nvPicPr>
          <p:cNvPr id="35" name="Obraz 34" descr="INSTR_14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3071812"/>
            <a:ext cx="9144000" cy="714375"/>
          </a:xfrm>
          <a:prstGeom prst="rect">
            <a:avLst/>
          </a:prstGeom>
        </p:spPr>
      </p:pic>
      <p:pic>
        <p:nvPicPr>
          <p:cNvPr id="36" name="Obraz 35" descr="INSTR_15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3649712">
            <a:off x="3691504" y="3747603"/>
            <a:ext cx="5420482" cy="1000265"/>
          </a:xfrm>
          <a:prstGeom prst="rect">
            <a:avLst/>
          </a:prstGeom>
        </p:spPr>
      </p:pic>
      <p:pic>
        <p:nvPicPr>
          <p:cNvPr id="37" name="Obraz 36" descr="INSTR_16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0" y="2060848"/>
            <a:ext cx="9144000" cy="1099814"/>
          </a:xfrm>
          <a:prstGeom prst="rect">
            <a:avLst/>
          </a:prstGeom>
        </p:spPr>
      </p:pic>
      <p:pic>
        <p:nvPicPr>
          <p:cNvPr id="38" name="Obraz 37" descr="INSTR_17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rot="631247">
            <a:off x="0" y="3017133"/>
            <a:ext cx="9144000" cy="823734"/>
          </a:xfrm>
          <a:prstGeom prst="rect">
            <a:avLst/>
          </a:prstGeom>
        </p:spPr>
      </p:pic>
      <p:pic>
        <p:nvPicPr>
          <p:cNvPr id="39" name="Obraz 38" descr="INSTR_18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 rot="20740509">
            <a:off x="395358" y="2581374"/>
            <a:ext cx="8584475" cy="2405792"/>
          </a:xfrm>
          <a:prstGeom prst="rect">
            <a:avLst/>
          </a:prstGeom>
        </p:spPr>
      </p:pic>
      <p:pic>
        <p:nvPicPr>
          <p:cNvPr id="40" name="Obraz 39" descr="INSTR_19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 rot="1081968">
            <a:off x="0" y="2718132"/>
            <a:ext cx="9144000" cy="1421735"/>
          </a:xfrm>
          <a:prstGeom prst="rect">
            <a:avLst/>
          </a:prstGeom>
        </p:spPr>
      </p:pic>
      <p:pic>
        <p:nvPicPr>
          <p:cNvPr id="41" name="Obraz 40" descr="INSTR_20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2771800" y="1844824"/>
            <a:ext cx="5624021" cy="38494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179512" y="-171400"/>
            <a:ext cx="8839535" cy="169277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NOWY CEL</a:t>
            </a:r>
          </a:p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KOMPUTER NA UKŁADACH TTL</a:t>
            </a:r>
            <a:endParaRPr lang="pl-PL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Obraz 5" descr="MMX_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9885110">
            <a:off x="4347854" y="1844824"/>
            <a:ext cx="3449411" cy="4464496"/>
          </a:xfrm>
          <a:prstGeom prst="rect">
            <a:avLst/>
          </a:prstGeom>
        </p:spPr>
      </p:pic>
      <p:pic>
        <p:nvPicPr>
          <p:cNvPr id="24" name="Obraz 23" descr="INSTR_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595033"/>
            <a:ext cx="9144000" cy="1667933"/>
          </a:xfrm>
          <a:prstGeom prst="rect">
            <a:avLst/>
          </a:prstGeom>
        </p:spPr>
      </p:pic>
      <p:pic>
        <p:nvPicPr>
          <p:cNvPr id="25" name="Obraz 24" descr="INSTR_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67759">
            <a:off x="0" y="2970467"/>
            <a:ext cx="9144000" cy="917066"/>
          </a:xfrm>
          <a:prstGeom prst="rect">
            <a:avLst/>
          </a:prstGeom>
        </p:spPr>
      </p:pic>
      <p:pic>
        <p:nvPicPr>
          <p:cNvPr id="26" name="Obraz 25" descr="INSTR_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797152"/>
            <a:ext cx="9144000" cy="894447"/>
          </a:xfrm>
          <a:prstGeom prst="rect">
            <a:avLst/>
          </a:prstGeom>
        </p:spPr>
      </p:pic>
      <p:pic>
        <p:nvPicPr>
          <p:cNvPr id="27" name="Obraz 26" descr="INSTR_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534244">
            <a:off x="0" y="2834182"/>
            <a:ext cx="9144000" cy="1189635"/>
          </a:xfrm>
          <a:prstGeom prst="rect">
            <a:avLst/>
          </a:prstGeom>
        </p:spPr>
      </p:pic>
      <p:pic>
        <p:nvPicPr>
          <p:cNvPr id="28" name="Obraz 27" descr="INSTR_7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47664" y="1340768"/>
            <a:ext cx="7596336" cy="3570813"/>
          </a:xfrm>
          <a:prstGeom prst="rect">
            <a:avLst/>
          </a:prstGeom>
        </p:spPr>
      </p:pic>
      <p:pic>
        <p:nvPicPr>
          <p:cNvPr id="30" name="Obraz 29" descr="INSTR_9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0504601">
            <a:off x="0" y="2893512"/>
            <a:ext cx="9144000" cy="1070975"/>
          </a:xfrm>
          <a:prstGeom prst="rect">
            <a:avLst/>
          </a:prstGeom>
        </p:spPr>
      </p:pic>
      <p:pic>
        <p:nvPicPr>
          <p:cNvPr id="31" name="Obraz 30" descr="INSTR_1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5487206"/>
            <a:ext cx="9144000" cy="1370794"/>
          </a:xfrm>
          <a:prstGeom prst="rect">
            <a:avLst/>
          </a:prstGeom>
        </p:spPr>
      </p:pic>
      <p:pic>
        <p:nvPicPr>
          <p:cNvPr id="32" name="Obraz 31" descr="INSTR_1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2438400"/>
            <a:ext cx="9144000" cy="1981200"/>
          </a:xfrm>
          <a:prstGeom prst="rect">
            <a:avLst/>
          </a:prstGeom>
        </p:spPr>
      </p:pic>
      <p:pic>
        <p:nvPicPr>
          <p:cNvPr id="33" name="Obraz 32" descr="INSTR_12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835124">
            <a:off x="204136" y="3696274"/>
            <a:ext cx="9144000" cy="615786"/>
          </a:xfrm>
          <a:prstGeom prst="rect">
            <a:avLst/>
          </a:prstGeom>
        </p:spPr>
      </p:pic>
      <p:pic>
        <p:nvPicPr>
          <p:cNvPr id="34" name="Obraz 33" descr="INSTR_13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19642024">
            <a:off x="-488023" y="3695812"/>
            <a:ext cx="8853110" cy="823120"/>
          </a:xfrm>
          <a:prstGeom prst="rect">
            <a:avLst/>
          </a:prstGeom>
        </p:spPr>
      </p:pic>
      <p:pic>
        <p:nvPicPr>
          <p:cNvPr id="35" name="Obraz 34" descr="INSTR_14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3071812"/>
            <a:ext cx="9144000" cy="714375"/>
          </a:xfrm>
          <a:prstGeom prst="rect">
            <a:avLst/>
          </a:prstGeom>
        </p:spPr>
      </p:pic>
      <p:pic>
        <p:nvPicPr>
          <p:cNvPr id="36" name="Obraz 35" descr="INSTR_15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3649712">
            <a:off x="3691504" y="3747603"/>
            <a:ext cx="5420482" cy="1000265"/>
          </a:xfrm>
          <a:prstGeom prst="rect">
            <a:avLst/>
          </a:prstGeom>
        </p:spPr>
      </p:pic>
      <p:pic>
        <p:nvPicPr>
          <p:cNvPr id="37" name="Obraz 36" descr="INSTR_16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0" y="2060848"/>
            <a:ext cx="9144000" cy="1099814"/>
          </a:xfrm>
          <a:prstGeom prst="rect">
            <a:avLst/>
          </a:prstGeom>
        </p:spPr>
      </p:pic>
      <p:pic>
        <p:nvPicPr>
          <p:cNvPr id="38" name="Obraz 37" descr="INSTR_17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rot="631247">
            <a:off x="0" y="3017133"/>
            <a:ext cx="9144000" cy="823734"/>
          </a:xfrm>
          <a:prstGeom prst="rect">
            <a:avLst/>
          </a:prstGeom>
        </p:spPr>
      </p:pic>
      <p:pic>
        <p:nvPicPr>
          <p:cNvPr id="39" name="Obraz 38" descr="INSTR_18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 rot="20740509">
            <a:off x="395357" y="2581374"/>
            <a:ext cx="8584475" cy="2405792"/>
          </a:xfrm>
          <a:prstGeom prst="rect">
            <a:avLst/>
          </a:prstGeom>
        </p:spPr>
      </p:pic>
      <p:pic>
        <p:nvPicPr>
          <p:cNvPr id="40" name="Obraz 39" descr="INSTR_19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 rot="1081968">
            <a:off x="0" y="2718132"/>
            <a:ext cx="9144000" cy="1421735"/>
          </a:xfrm>
          <a:prstGeom prst="rect">
            <a:avLst/>
          </a:prstGeom>
        </p:spPr>
      </p:pic>
      <p:pic>
        <p:nvPicPr>
          <p:cNvPr id="41" name="Obraz 40" descr="INSTR_20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2771800" y="1844824"/>
            <a:ext cx="5624021" cy="3849490"/>
          </a:xfrm>
          <a:prstGeom prst="rect">
            <a:avLst/>
          </a:prstGeom>
        </p:spPr>
      </p:pic>
      <p:pic>
        <p:nvPicPr>
          <p:cNvPr id="42" name="Obraz 41" descr="INSTR_21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3779912" y="2906606"/>
            <a:ext cx="5364088" cy="35376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179512" y="-171400"/>
            <a:ext cx="8839535" cy="169277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NOWY CEL</a:t>
            </a:r>
          </a:p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KOMPUTER NA UKŁADACH TTL</a:t>
            </a:r>
            <a:endParaRPr lang="pl-PL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Obraz 5" descr="MMX_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9885110">
            <a:off x="4347854" y="1844824"/>
            <a:ext cx="3449411" cy="4464496"/>
          </a:xfrm>
          <a:prstGeom prst="rect">
            <a:avLst/>
          </a:prstGeom>
        </p:spPr>
      </p:pic>
      <p:pic>
        <p:nvPicPr>
          <p:cNvPr id="25" name="Obraz 24" descr="INSTR_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67759">
            <a:off x="0" y="2970467"/>
            <a:ext cx="9144000" cy="917066"/>
          </a:xfrm>
          <a:prstGeom prst="rect">
            <a:avLst/>
          </a:prstGeom>
        </p:spPr>
      </p:pic>
      <p:pic>
        <p:nvPicPr>
          <p:cNvPr id="26" name="Obraz 25" descr="INSTR_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797152"/>
            <a:ext cx="9144000" cy="894447"/>
          </a:xfrm>
          <a:prstGeom prst="rect">
            <a:avLst/>
          </a:prstGeom>
        </p:spPr>
      </p:pic>
      <p:pic>
        <p:nvPicPr>
          <p:cNvPr id="27" name="Obraz 26" descr="INSTR_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534244">
            <a:off x="0" y="2834182"/>
            <a:ext cx="9144000" cy="1189635"/>
          </a:xfrm>
          <a:prstGeom prst="rect">
            <a:avLst/>
          </a:prstGeom>
        </p:spPr>
      </p:pic>
      <p:pic>
        <p:nvPicPr>
          <p:cNvPr id="28" name="Obraz 27" descr="INSTR_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47664" y="1340768"/>
            <a:ext cx="7596336" cy="3570813"/>
          </a:xfrm>
          <a:prstGeom prst="rect">
            <a:avLst/>
          </a:prstGeom>
        </p:spPr>
      </p:pic>
      <p:pic>
        <p:nvPicPr>
          <p:cNvPr id="29" name="Obraz 28" descr="INSTR_8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139829">
            <a:off x="366721" y="3366428"/>
            <a:ext cx="8665023" cy="2139512"/>
          </a:xfrm>
          <a:prstGeom prst="rect">
            <a:avLst/>
          </a:prstGeom>
        </p:spPr>
      </p:pic>
      <p:pic>
        <p:nvPicPr>
          <p:cNvPr id="30" name="Obraz 29" descr="INSTR_9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0504601">
            <a:off x="0" y="2893512"/>
            <a:ext cx="9144000" cy="1070975"/>
          </a:xfrm>
          <a:prstGeom prst="rect">
            <a:avLst/>
          </a:prstGeom>
        </p:spPr>
      </p:pic>
      <p:pic>
        <p:nvPicPr>
          <p:cNvPr id="31" name="Obraz 30" descr="INSTR_1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5487206"/>
            <a:ext cx="9144000" cy="1370794"/>
          </a:xfrm>
          <a:prstGeom prst="rect">
            <a:avLst/>
          </a:prstGeom>
        </p:spPr>
      </p:pic>
      <p:pic>
        <p:nvPicPr>
          <p:cNvPr id="32" name="Obraz 31" descr="INSTR_1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2438400"/>
            <a:ext cx="9144000" cy="1981200"/>
          </a:xfrm>
          <a:prstGeom prst="rect">
            <a:avLst/>
          </a:prstGeom>
        </p:spPr>
      </p:pic>
      <p:pic>
        <p:nvPicPr>
          <p:cNvPr id="33" name="Obraz 32" descr="INSTR_12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835124">
            <a:off x="204136" y="3696274"/>
            <a:ext cx="9144000" cy="615786"/>
          </a:xfrm>
          <a:prstGeom prst="rect">
            <a:avLst/>
          </a:prstGeom>
        </p:spPr>
      </p:pic>
      <p:pic>
        <p:nvPicPr>
          <p:cNvPr id="34" name="Obraz 33" descr="INSTR_13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19642024">
            <a:off x="-488023" y="3695812"/>
            <a:ext cx="8853110" cy="823120"/>
          </a:xfrm>
          <a:prstGeom prst="rect">
            <a:avLst/>
          </a:prstGeom>
        </p:spPr>
      </p:pic>
      <p:pic>
        <p:nvPicPr>
          <p:cNvPr id="35" name="Obraz 34" descr="INSTR_14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3071812"/>
            <a:ext cx="9144000" cy="714375"/>
          </a:xfrm>
          <a:prstGeom prst="rect">
            <a:avLst/>
          </a:prstGeom>
        </p:spPr>
      </p:pic>
      <p:pic>
        <p:nvPicPr>
          <p:cNvPr id="36" name="Obraz 35" descr="INSTR_15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3649712">
            <a:off x="3691504" y="3747603"/>
            <a:ext cx="5420482" cy="1000265"/>
          </a:xfrm>
          <a:prstGeom prst="rect">
            <a:avLst/>
          </a:prstGeom>
        </p:spPr>
      </p:pic>
      <p:pic>
        <p:nvPicPr>
          <p:cNvPr id="37" name="Obraz 36" descr="INSTR_16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0" y="2060848"/>
            <a:ext cx="9144000" cy="1099814"/>
          </a:xfrm>
          <a:prstGeom prst="rect">
            <a:avLst/>
          </a:prstGeom>
        </p:spPr>
      </p:pic>
      <p:pic>
        <p:nvPicPr>
          <p:cNvPr id="38" name="Obraz 37" descr="INSTR_17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rot="631247">
            <a:off x="0" y="3017133"/>
            <a:ext cx="9144000" cy="823734"/>
          </a:xfrm>
          <a:prstGeom prst="rect">
            <a:avLst/>
          </a:prstGeom>
        </p:spPr>
      </p:pic>
      <p:pic>
        <p:nvPicPr>
          <p:cNvPr id="39" name="Obraz 38" descr="INSTR_18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 rot="20740509">
            <a:off x="395357" y="2581374"/>
            <a:ext cx="8584475" cy="2405792"/>
          </a:xfrm>
          <a:prstGeom prst="rect">
            <a:avLst/>
          </a:prstGeom>
        </p:spPr>
      </p:pic>
      <p:pic>
        <p:nvPicPr>
          <p:cNvPr id="40" name="Obraz 39" descr="INSTR_19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 rot="1081968">
            <a:off x="0" y="2718132"/>
            <a:ext cx="9144000" cy="1421735"/>
          </a:xfrm>
          <a:prstGeom prst="rect">
            <a:avLst/>
          </a:prstGeom>
        </p:spPr>
      </p:pic>
      <p:pic>
        <p:nvPicPr>
          <p:cNvPr id="41" name="Obraz 40" descr="INSTR_20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2771800" y="1844824"/>
            <a:ext cx="5624021" cy="3849490"/>
          </a:xfrm>
          <a:prstGeom prst="rect">
            <a:avLst/>
          </a:prstGeom>
        </p:spPr>
      </p:pic>
      <p:pic>
        <p:nvPicPr>
          <p:cNvPr id="42" name="Obraz 41" descr="INSTR_21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3779912" y="2906606"/>
            <a:ext cx="5364088" cy="3537689"/>
          </a:xfrm>
          <a:prstGeom prst="rect">
            <a:avLst/>
          </a:prstGeom>
        </p:spPr>
      </p:pic>
      <p:pic>
        <p:nvPicPr>
          <p:cNvPr id="43" name="Obraz 42" descr="INSTR_22.pn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 rot="966729">
            <a:off x="1072864" y="2528712"/>
            <a:ext cx="6948264" cy="32700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179512" y="-171400"/>
            <a:ext cx="8839535" cy="169277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NOWY CEL</a:t>
            </a:r>
          </a:p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KOMPUTER NA UKŁADACH TTL</a:t>
            </a:r>
            <a:endParaRPr lang="pl-PL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Obraz 5" descr="MMX_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9885110">
            <a:off x="4347854" y="1844824"/>
            <a:ext cx="3449411" cy="4464496"/>
          </a:xfrm>
          <a:prstGeom prst="rect">
            <a:avLst/>
          </a:prstGeom>
        </p:spPr>
      </p:pic>
      <p:pic>
        <p:nvPicPr>
          <p:cNvPr id="24" name="Obraz 23" descr="INSTR_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595033"/>
            <a:ext cx="9144000" cy="1667933"/>
          </a:xfrm>
          <a:prstGeom prst="rect">
            <a:avLst/>
          </a:prstGeom>
        </p:spPr>
      </p:pic>
      <p:pic>
        <p:nvPicPr>
          <p:cNvPr id="25" name="Obraz 24" descr="INSTR_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67759">
            <a:off x="0" y="2970467"/>
            <a:ext cx="9144000" cy="917066"/>
          </a:xfrm>
          <a:prstGeom prst="rect">
            <a:avLst/>
          </a:prstGeom>
        </p:spPr>
      </p:pic>
      <p:pic>
        <p:nvPicPr>
          <p:cNvPr id="26" name="Obraz 25" descr="INSTR_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797152"/>
            <a:ext cx="9144000" cy="894447"/>
          </a:xfrm>
          <a:prstGeom prst="rect">
            <a:avLst/>
          </a:prstGeom>
        </p:spPr>
      </p:pic>
      <p:pic>
        <p:nvPicPr>
          <p:cNvPr id="27" name="Obraz 26" descr="INSTR_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534244">
            <a:off x="0" y="2834182"/>
            <a:ext cx="9144000" cy="1189635"/>
          </a:xfrm>
          <a:prstGeom prst="rect">
            <a:avLst/>
          </a:prstGeom>
        </p:spPr>
      </p:pic>
      <p:pic>
        <p:nvPicPr>
          <p:cNvPr id="28" name="Obraz 27" descr="INSTR_7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47664" y="1340768"/>
            <a:ext cx="7596336" cy="3570813"/>
          </a:xfrm>
          <a:prstGeom prst="rect">
            <a:avLst/>
          </a:prstGeom>
        </p:spPr>
      </p:pic>
      <p:pic>
        <p:nvPicPr>
          <p:cNvPr id="30" name="Obraz 29" descr="INSTR_9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0504601">
            <a:off x="0" y="2893512"/>
            <a:ext cx="9144000" cy="1070975"/>
          </a:xfrm>
          <a:prstGeom prst="rect">
            <a:avLst/>
          </a:prstGeom>
        </p:spPr>
      </p:pic>
      <p:pic>
        <p:nvPicPr>
          <p:cNvPr id="31" name="Obraz 30" descr="INSTR_1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5487206"/>
            <a:ext cx="9144000" cy="1370794"/>
          </a:xfrm>
          <a:prstGeom prst="rect">
            <a:avLst/>
          </a:prstGeom>
        </p:spPr>
      </p:pic>
      <p:pic>
        <p:nvPicPr>
          <p:cNvPr id="32" name="Obraz 31" descr="INSTR_1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2438400"/>
            <a:ext cx="9144000" cy="1981200"/>
          </a:xfrm>
          <a:prstGeom prst="rect">
            <a:avLst/>
          </a:prstGeom>
        </p:spPr>
      </p:pic>
      <p:pic>
        <p:nvPicPr>
          <p:cNvPr id="33" name="Obraz 32" descr="INSTR_12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835124">
            <a:off x="204136" y="3696274"/>
            <a:ext cx="9144000" cy="615786"/>
          </a:xfrm>
          <a:prstGeom prst="rect">
            <a:avLst/>
          </a:prstGeom>
        </p:spPr>
      </p:pic>
      <p:pic>
        <p:nvPicPr>
          <p:cNvPr id="34" name="Obraz 33" descr="INSTR_13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19642024">
            <a:off x="-488023" y="3695812"/>
            <a:ext cx="8853110" cy="823120"/>
          </a:xfrm>
          <a:prstGeom prst="rect">
            <a:avLst/>
          </a:prstGeom>
        </p:spPr>
      </p:pic>
      <p:pic>
        <p:nvPicPr>
          <p:cNvPr id="35" name="Obraz 34" descr="INSTR_14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3071812"/>
            <a:ext cx="9144000" cy="714375"/>
          </a:xfrm>
          <a:prstGeom prst="rect">
            <a:avLst/>
          </a:prstGeom>
        </p:spPr>
      </p:pic>
      <p:pic>
        <p:nvPicPr>
          <p:cNvPr id="36" name="Obraz 35" descr="INSTR_15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3649712">
            <a:off x="3691504" y="3747603"/>
            <a:ext cx="5420482" cy="1000265"/>
          </a:xfrm>
          <a:prstGeom prst="rect">
            <a:avLst/>
          </a:prstGeom>
        </p:spPr>
      </p:pic>
      <p:pic>
        <p:nvPicPr>
          <p:cNvPr id="37" name="Obraz 36" descr="INSTR_16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0" y="2060848"/>
            <a:ext cx="9144000" cy="1099814"/>
          </a:xfrm>
          <a:prstGeom prst="rect">
            <a:avLst/>
          </a:prstGeom>
        </p:spPr>
      </p:pic>
      <p:pic>
        <p:nvPicPr>
          <p:cNvPr id="38" name="Obraz 37" descr="INSTR_17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rot="631247">
            <a:off x="0" y="3017133"/>
            <a:ext cx="9144000" cy="823734"/>
          </a:xfrm>
          <a:prstGeom prst="rect">
            <a:avLst/>
          </a:prstGeom>
        </p:spPr>
      </p:pic>
      <p:pic>
        <p:nvPicPr>
          <p:cNvPr id="39" name="Obraz 38" descr="INSTR_18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 rot="20740509">
            <a:off x="395357" y="2581374"/>
            <a:ext cx="8584475" cy="2405792"/>
          </a:xfrm>
          <a:prstGeom prst="rect">
            <a:avLst/>
          </a:prstGeom>
        </p:spPr>
      </p:pic>
      <p:pic>
        <p:nvPicPr>
          <p:cNvPr id="40" name="Obraz 39" descr="INSTR_19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 rot="1081968">
            <a:off x="0" y="2718132"/>
            <a:ext cx="9144000" cy="1421735"/>
          </a:xfrm>
          <a:prstGeom prst="rect">
            <a:avLst/>
          </a:prstGeom>
        </p:spPr>
      </p:pic>
      <p:pic>
        <p:nvPicPr>
          <p:cNvPr id="41" name="Obraz 40" descr="INSTR_20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2771800" y="1844824"/>
            <a:ext cx="5624021" cy="3849490"/>
          </a:xfrm>
          <a:prstGeom prst="rect">
            <a:avLst/>
          </a:prstGeom>
        </p:spPr>
      </p:pic>
      <p:pic>
        <p:nvPicPr>
          <p:cNvPr id="42" name="Obraz 41" descr="INSTR_21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3779912" y="2906606"/>
            <a:ext cx="5364088" cy="3537689"/>
          </a:xfrm>
          <a:prstGeom prst="rect">
            <a:avLst/>
          </a:prstGeom>
        </p:spPr>
      </p:pic>
      <p:pic>
        <p:nvPicPr>
          <p:cNvPr id="43" name="Obraz 42" descr="INSTR_22.pn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 rot="966729">
            <a:off x="1072864" y="2528712"/>
            <a:ext cx="6948264" cy="3270064"/>
          </a:xfrm>
          <a:prstGeom prst="rect">
            <a:avLst/>
          </a:prstGeom>
        </p:spPr>
      </p:pic>
      <p:pic>
        <p:nvPicPr>
          <p:cNvPr id="44" name="Obraz 43" descr="INSTR_23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755576" y="3203875"/>
            <a:ext cx="4675194" cy="3654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179512" y="-171400"/>
            <a:ext cx="8839535" cy="169277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NOWY CEL</a:t>
            </a:r>
          </a:p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KOMPUTER NA UKŁADACH TTL</a:t>
            </a:r>
            <a:endParaRPr lang="pl-PL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Obraz 5" descr="MMX_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9885110">
            <a:off x="4347854" y="1844824"/>
            <a:ext cx="3449411" cy="4464496"/>
          </a:xfrm>
          <a:prstGeom prst="rect">
            <a:avLst/>
          </a:prstGeom>
        </p:spPr>
      </p:pic>
      <p:pic>
        <p:nvPicPr>
          <p:cNvPr id="24" name="Obraz 23" descr="INSTR_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595033"/>
            <a:ext cx="9144000" cy="1667933"/>
          </a:xfrm>
          <a:prstGeom prst="rect">
            <a:avLst/>
          </a:prstGeom>
        </p:spPr>
      </p:pic>
      <p:pic>
        <p:nvPicPr>
          <p:cNvPr id="25" name="Obraz 24" descr="INSTR_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67759">
            <a:off x="0" y="2970467"/>
            <a:ext cx="9144000" cy="917066"/>
          </a:xfrm>
          <a:prstGeom prst="rect">
            <a:avLst/>
          </a:prstGeom>
        </p:spPr>
      </p:pic>
      <p:pic>
        <p:nvPicPr>
          <p:cNvPr id="26" name="Obraz 25" descr="INSTR_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797152"/>
            <a:ext cx="9144000" cy="894447"/>
          </a:xfrm>
          <a:prstGeom prst="rect">
            <a:avLst/>
          </a:prstGeom>
        </p:spPr>
      </p:pic>
      <p:pic>
        <p:nvPicPr>
          <p:cNvPr id="27" name="Obraz 26" descr="INSTR_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534244">
            <a:off x="0" y="2834182"/>
            <a:ext cx="9144000" cy="1189635"/>
          </a:xfrm>
          <a:prstGeom prst="rect">
            <a:avLst/>
          </a:prstGeom>
        </p:spPr>
      </p:pic>
      <p:pic>
        <p:nvPicPr>
          <p:cNvPr id="28" name="Obraz 27" descr="INSTR_7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47664" y="1340768"/>
            <a:ext cx="7596336" cy="3570813"/>
          </a:xfrm>
          <a:prstGeom prst="rect">
            <a:avLst/>
          </a:prstGeom>
        </p:spPr>
      </p:pic>
      <p:pic>
        <p:nvPicPr>
          <p:cNvPr id="29" name="Obraz 28" descr="INSTR_8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139829">
            <a:off x="366721" y="3366428"/>
            <a:ext cx="8665023" cy="2139512"/>
          </a:xfrm>
          <a:prstGeom prst="rect">
            <a:avLst/>
          </a:prstGeom>
        </p:spPr>
      </p:pic>
      <p:pic>
        <p:nvPicPr>
          <p:cNvPr id="30" name="Obraz 29" descr="INSTR_9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0504601">
            <a:off x="0" y="2893512"/>
            <a:ext cx="9144000" cy="1070975"/>
          </a:xfrm>
          <a:prstGeom prst="rect">
            <a:avLst/>
          </a:prstGeom>
        </p:spPr>
      </p:pic>
      <p:pic>
        <p:nvPicPr>
          <p:cNvPr id="31" name="Obraz 30" descr="INSTR_1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5487206"/>
            <a:ext cx="9144000" cy="1370794"/>
          </a:xfrm>
          <a:prstGeom prst="rect">
            <a:avLst/>
          </a:prstGeom>
        </p:spPr>
      </p:pic>
      <p:pic>
        <p:nvPicPr>
          <p:cNvPr id="32" name="Obraz 31" descr="INSTR_1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2438400"/>
            <a:ext cx="9144000" cy="1981200"/>
          </a:xfrm>
          <a:prstGeom prst="rect">
            <a:avLst/>
          </a:prstGeom>
        </p:spPr>
      </p:pic>
      <p:pic>
        <p:nvPicPr>
          <p:cNvPr id="33" name="Obraz 32" descr="INSTR_12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1835124">
            <a:off x="204136" y="3696274"/>
            <a:ext cx="9144000" cy="615786"/>
          </a:xfrm>
          <a:prstGeom prst="rect">
            <a:avLst/>
          </a:prstGeom>
        </p:spPr>
      </p:pic>
      <p:pic>
        <p:nvPicPr>
          <p:cNvPr id="34" name="Obraz 33" descr="INSTR_13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19642024">
            <a:off x="-488023" y="3695812"/>
            <a:ext cx="8853110" cy="823120"/>
          </a:xfrm>
          <a:prstGeom prst="rect">
            <a:avLst/>
          </a:prstGeom>
        </p:spPr>
      </p:pic>
      <p:pic>
        <p:nvPicPr>
          <p:cNvPr id="35" name="Obraz 34" descr="INSTR_14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3071812"/>
            <a:ext cx="9144000" cy="714375"/>
          </a:xfrm>
          <a:prstGeom prst="rect">
            <a:avLst/>
          </a:prstGeom>
        </p:spPr>
      </p:pic>
      <p:pic>
        <p:nvPicPr>
          <p:cNvPr id="36" name="Obraz 35" descr="INSTR_15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rot="3649712">
            <a:off x="3691504" y="3747603"/>
            <a:ext cx="5420482" cy="1000265"/>
          </a:xfrm>
          <a:prstGeom prst="rect">
            <a:avLst/>
          </a:prstGeom>
        </p:spPr>
      </p:pic>
      <p:pic>
        <p:nvPicPr>
          <p:cNvPr id="37" name="Obraz 36" descr="INSTR_16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0" y="2060848"/>
            <a:ext cx="9144000" cy="1099814"/>
          </a:xfrm>
          <a:prstGeom prst="rect">
            <a:avLst/>
          </a:prstGeom>
        </p:spPr>
      </p:pic>
      <p:pic>
        <p:nvPicPr>
          <p:cNvPr id="38" name="Obraz 37" descr="INSTR_17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 rot="631247">
            <a:off x="0" y="3017133"/>
            <a:ext cx="9144000" cy="823734"/>
          </a:xfrm>
          <a:prstGeom prst="rect">
            <a:avLst/>
          </a:prstGeom>
        </p:spPr>
      </p:pic>
      <p:pic>
        <p:nvPicPr>
          <p:cNvPr id="39" name="Obraz 38" descr="INSTR_18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 rot="20740509">
            <a:off x="395357" y="2581374"/>
            <a:ext cx="8584475" cy="2405792"/>
          </a:xfrm>
          <a:prstGeom prst="rect">
            <a:avLst/>
          </a:prstGeom>
        </p:spPr>
      </p:pic>
      <p:pic>
        <p:nvPicPr>
          <p:cNvPr id="40" name="Obraz 39" descr="INSTR_19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 rot="1081968">
            <a:off x="0" y="2718132"/>
            <a:ext cx="9144000" cy="1421735"/>
          </a:xfrm>
          <a:prstGeom prst="rect">
            <a:avLst/>
          </a:prstGeom>
        </p:spPr>
      </p:pic>
      <p:pic>
        <p:nvPicPr>
          <p:cNvPr id="41" name="Obraz 40" descr="INSTR_20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771800" y="1844824"/>
            <a:ext cx="5624021" cy="3849490"/>
          </a:xfrm>
          <a:prstGeom prst="rect">
            <a:avLst/>
          </a:prstGeom>
        </p:spPr>
      </p:pic>
      <p:pic>
        <p:nvPicPr>
          <p:cNvPr id="42" name="Obraz 41" descr="INSTR_21.pn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3779912" y="2906606"/>
            <a:ext cx="5364088" cy="3537689"/>
          </a:xfrm>
          <a:prstGeom prst="rect">
            <a:avLst/>
          </a:prstGeom>
        </p:spPr>
      </p:pic>
      <p:pic>
        <p:nvPicPr>
          <p:cNvPr id="43" name="Obraz 42" descr="INSTR_22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 rot="966729">
            <a:off x="1072864" y="2528712"/>
            <a:ext cx="6948264" cy="3270064"/>
          </a:xfrm>
          <a:prstGeom prst="rect">
            <a:avLst/>
          </a:prstGeom>
        </p:spPr>
      </p:pic>
      <p:pic>
        <p:nvPicPr>
          <p:cNvPr id="44" name="Obraz 43" descr="INSTR_23.pn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755576" y="3203875"/>
            <a:ext cx="4675194" cy="3654125"/>
          </a:xfrm>
          <a:prstGeom prst="rect">
            <a:avLst/>
          </a:prstGeom>
        </p:spPr>
      </p:pic>
      <p:pic>
        <p:nvPicPr>
          <p:cNvPr id="45" name="Obraz 44" descr="INSTR_24.pn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 rot="1132349">
            <a:off x="4017859" y="2250857"/>
            <a:ext cx="4435255" cy="35440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179512" y="-171400"/>
            <a:ext cx="8839535" cy="169277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NOWY CEL</a:t>
            </a:r>
          </a:p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KOMPUTER NA UKŁADACH TTL</a:t>
            </a:r>
            <a:endParaRPr lang="pl-PL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Obraz 5" descr="MMX_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9885110">
            <a:off x="4347854" y="1844824"/>
            <a:ext cx="3449411" cy="4464496"/>
          </a:xfrm>
          <a:prstGeom prst="rect">
            <a:avLst/>
          </a:prstGeom>
        </p:spPr>
      </p:pic>
      <p:pic>
        <p:nvPicPr>
          <p:cNvPr id="24" name="Obraz 23" descr="INSTR_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595033"/>
            <a:ext cx="9144000" cy="1667933"/>
          </a:xfrm>
          <a:prstGeom prst="rect">
            <a:avLst/>
          </a:prstGeom>
        </p:spPr>
      </p:pic>
      <p:pic>
        <p:nvPicPr>
          <p:cNvPr id="25" name="Obraz 24" descr="INSTR_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67759">
            <a:off x="0" y="2970467"/>
            <a:ext cx="9144000" cy="917066"/>
          </a:xfrm>
          <a:prstGeom prst="rect">
            <a:avLst/>
          </a:prstGeom>
        </p:spPr>
      </p:pic>
      <p:pic>
        <p:nvPicPr>
          <p:cNvPr id="26" name="Obraz 25" descr="INSTR_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797152"/>
            <a:ext cx="9144000" cy="894447"/>
          </a:xfrm>
          <a:prstGeom prst="rect">
            <a:avLst/>
          </a:prstGeom>
        </p:spPr>
      </p:pic>
      <p:pic>
        <p:nvPicPr>
          <p:cNvPr id="27" name="Obraz 26" descr="INSTR_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534244">
            <a:off x="0" y="2834182"/>
            <a:ext cx="9144000" cy="1189635"/>
          </a:xfrm>
          <a:prstGeom prst="rect">
            <a:avLst/>
          </a:prstGeom>
        </p:spPr>
      </p:pic>
      <p:pic>
        <p:nvPicPr>
          <p:cNvPr id="28" name="Obraz 27" descr="INSTR_7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47664" y="1340768"/>
            <a:ext cx="7596336" cy="3570813"/>
          </a:xfrm>
          <a:prstGeom prst="rect">
            <a:avLst/>
          </a:prstGeom>
        </p:spPr>
      </p:pic>
      <p:pic>
        <p:nvPicPr>
          <p:cNvPr id="29" name="Obraz 28" descr="INSTR_8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139829">
            <a:off x="366721" y="3366428"/>
            <a:ext cx="8665023" cy="2139512"/>
          </a:xfrm>
          <a:prstGeom prst="rect">
            <a:avLst/>
          </a:prstGeom>
        </p:spPr>
      </p:pic>
      <p:pic>
        <p:nvPicPr>
          <p:cNvPr id="30" name="Obraz 29" descr="INSTR_9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0504601">
            <a:off x="0" y="2893512"/>
            <a:ext cx="9144000" cy="1070975"/>
          </a:xfrm>
          <a:prstGeom prst="rect">
            <a:avLst/>
          </a:prstGeom>
        </p:spPr>
      </p:pic>
      <p:pic>
        <p:nvPicPr>
          <p:cNvPr id="31" name="Obraz 30" descr="INSTR_1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5487206"/>
            <a:ext cx="9144000" cy="1370794"/>
          </a:xfrm>
          <a:prstGeom prst="rect">
            <a:avLst/>
          </a:prstGeom>
        </p:spPr>
      </p:pic>
      <p:pic>
        <p:nvPicPr>
          <p:cNvPr id="32" name="Obraz 31" descr="INSTR_1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2438400"/>
            <a:ext cx="9144000" cy="1981200"/>
          </a:xfrm>
          <a:prstGeom prst="rect">
            <a:avLst/>
          </a:prstGeom>
        </p:spPr>
      </p:pic>
      <p:pic>
        <p:nvPicPr>
          <p:cNvPr id="33" name="Obraz 32" descr="INSTR_12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1835124">
            <a:off x="204136" y="3696274"/>
            <a:ext cx="9144000" cy="615786"/>
          </a:xfrm>
          <a:prstGeom prst="rect">
            <a:avLst/>
          </a:prstGeom>
        </p:spPr>
      </p:pic>
      <p:pic>
        <p:nvPicPr>
          <p:cNvPr id="34" name="Obraz 33" descr="INSTR_13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19642024">
            <a:off x="-488023" y="3695812"/>
            <a:ext cx="8853110" cy="823120"/>
          </a:xfrm>
          <a:prstGeom prst="rect">
            <a:avLst/>
          </a:prstGeom>
        </p:spPr>
      </p:pic>
      <p:pic>
        <p:nvPicPr>
          <p:cNvPr id="35" name="Obraz 34" descr="INSTR_14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3071812"/>
            <a:ext cx="9144000" cy="714375"/>
          </a:xfrm>
          <a:prstGeom prst="rect">
            <a:avLst/>
          </a:prstGeom>
        </p:spPr>
      </p:pic>
      <p:pic>
        <p:nvPicPr>
          <p:cNvPr id="36" name="Obraz 35" descr="INSTR_15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rot="3649712">
            <a:off x="3691504" y="3747603"/>
            <a:ext cx="5420482" cy="1000265"/>
          </a:xfrm>
          <a:prstGeom prst="rect">
            <a:avLst/>
          </a:prstGeom>
        </p:spPr>
      </p:pic>
      <p:pic>
        <p:nvPicPr>
          <p:cNvPr id="37" name="Obraz 36" descr="INSTR_16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0" y="2060848"/>
            <a:ext cx="9144000" cy="1099814"/>
          </a:xfrm>
          <a:prstGeom prst="rect">
            <a:avLst/>
          </a:prstGeom>
        </p:spPr>
      </p:pic>
      <p:pic>
        <p:nvPicPr>
          <p:cNvPr id="38" name="Obraz 37" descr="INSTR_17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 rot="631247">
            <a:off x="0" y="3017133"/>
            <a:ext cx="9144000" cy="823734"/>
          </a:xfrm>
          <a:prstGeom prst="rect">
            <a:avLst/>
          </a:prstGeom>
        </p:spPr>
      </p:pic>
      <p:pic>
        <p:nvPicPr>
          <p:cNvPr id="39" name="Obraz 38" descr="INSTR_18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 rot="20740509">
            <a:off x="395357" y="2581374"/>
            <a:ext cx="8584475" cy="2405792"/>
          </a:xfrm>
          <a:prstGeom prst="rect">
            <a:avLst/>
          </a:prstGeom>
        </p:spPr>
      </p:pic>
      <p:pic>
        <p:nvPicPr>
          <p:cNvPr id="40" name="Obraz 39" descr="INSTR_19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 rot="1081968">
            <a:off x="0" y="2718132"/>
            <a:ext cx="9144000" cy="1421735"/>
          </a:xfrm>
          <a:prstGeom prst="rect">
            <a:avLst/>
          </a:prstGeom>
        </p:spPr>
      </p:pic>
      <p:pic>
        <p:nvPicPr>
          <p:cNvPr id="41" name="Obraz 40" descr="INSTR_20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771800" y="1844824"/>
            <a:ext cx="5624021" cy="3849490"/>
          </a:xfrm>
          <a:prstGeom prst="rect">
            <a:avLst/>
          </a:prstGeom>
        </p:spPr>
      </p:pic>
      <p:pic>
        <p:nvPicPr>
          <p:cNvPr id="42" name="Obraz 41" descr="INSTR_21.pn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3779912" y="2906606"/>
            <a:ext cx="5364088" cy="3537689"/>
          </a:xfrm>
          <a:prstGeom prst="rect">
            <a:avLst/>
          </a:prstGeom>
        </p:spPr>
      </p:pic>
      <p:pic>
        <p:nvPicPr>
          <p:cNvPr id="43" name="Obraz 42" descr="INSTR_22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 rot="966729">
            <a:off x="1072864" y="2528712"/>
            <a:ext cx="6948264" cy="3270064"/>
          </a:xfrm>
          <a:prstGeom prst="rect">
            <a:avLst/>
          </a:prstGeom>
        </p:spPr>
      </p:pic>
      <p:pic>
        <p:nvPicPr>
          <p:cNvPr id="44" name="Obraz 43" descr="INSTR_23.pn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755576" y="3203875"/>
            <a:ext cx="4675194" cy="3654125"/>
          </a:xfrm>
          <a:prstGeom prst="rect">
            <a:avLst/>
          </a:prstGeom>
        </p:spPr>
      </p:pic>
      <p:pic>
        <p:nvPicPr>
          <p:cNvPr id="45" name="Obraz 44" descr="INSTR_24.pn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 rot="1132349">
            <a:off x="4017859" y="2250857"/>
            <a:ext cx="4435255" cy="3544078"/>
          </a:xfrm>
          <a:prstGeom prst="rect">
            <a:avLst/>
          </a:prstGeom>
        </p:spPr>
      </p:pic>
      <p:pic>
        <p:nvPicPr>
          <p:cNvPr id="46" name="Obraz 45" descr="INSTR_25.pn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1187624" y="1412776"/>
            <a:ext cx="5203950" cy="4077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rgbClr val="FF0000"/>
                </a:solidFill>
              </a:rPr>
              <a:t>6.</a:t>
            </a:r>
            <a:r>
              <a:rPr lang="pl-PL" dirty="0" smtClean="0"/>
              <a:t>AKTYWATOR/DEZAKTYWATOR PRZYCISKÓW KLAWIATURY KALKULATORA</a:t>
            </a:r>
            <a:endParaRPr lang="pl-PL" dirty="0"/>
          </a:p>
        </p:txBody>
      </p:sp>
      <p:pic>
        <p:nvPicPr>
          <p:cNvPr id="5" name="Obraz 4" descr="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13892" y="1988840"/>
            <a:ext cx="6516216" cy="4667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179512" y="-171400"/>
            <a:ext cx="8839535" cy="169277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NOWY CEL</a:t>
            </a:r>
          </a:p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KOMPUTER NA UKŁADACH TTL</a:t>
            </a:r>
            <a:endParaRPr lang="pl-PL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Obraz 5" descr="MMX_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9885110">
            <a:off x="4347854" y="1844824"/>
            <a:ext cx="3449411" cy="4464496"/>
          </a:xfrm>
          <a:prstGeom prst="rect">
            <a:avLst/>
          </a:prstGeom>
        </p:spPr>
      </p:pic>
      <p:pic>
        <p:nvPicPr>
          <p:cNvPr id="24" name="Obraz 23" descr="INSTR_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595033"/>
            <a:ext cx="9144000" cy="1667933"/>
          </a:xfrm>
          <a:prstGeom prst="rect">
            <a:avLst/>
          </a:prstGeom>
        </p:spPr>
      </p:pic>
      <p:pic>
        <p:nvPicPr>
          <p:cNvPr id="25" name="Obraz 24" descr="INSTR_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67759">
            <a:off x="0" y="2970467"/>
            <a:ext cx="9144000" cy="917066"/>
          </a:xfrm>
          <a:prstGeom prst="rect">
            <a:avLst/>
          </a:prstGeom>
        </p:spPr>
      </p:pic>
      <p:pic>
        <p:nvPicPr>
          <p:cNvPr id="26" name="Obraz 25" descr="INSTR_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797152"/>
            <a:ext cx="9144000" cy="894447"/>
          </a:xfrm>
          <a:prstGeom prst="rect">
            <a:avLst/>
          </a:prstGeom>
        </p:spPr>
      </p:pic>
      <p:pic>
        <p:nvPicPr>
          <p:cNvPr id="27" name="Obraz 26" descr="INSTR_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534244">
            <a:off x="0" y="2834182"/>
            <a:ext cx="9144000" cy="1189635"/>
          </a:xfrm>
          <a:prstGeom prst="rect">
            <a:avLst/>
          </a:prstGeom>
        </p:spPr>
      </p:pic>
      <p:pic>
        <p:nvPicPr>
          <p:cNvPr id="28" name="Obraz 27" descr="INSTR_7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47664" y="1340768"/>
            <a:ext cx="7596336" cy="3570813"/>
          </a:xfrm>
          <a:prstGeom prst="rect">
            <a:avLst/>
          </a:prstGeom>
        </p:spPr>
      </p:pic>
      <p:pic>
        <p:nvPicPr>
          <p:cNvPr id="29" name="Obraz 28" descr="INSTR_8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139829">
            <a:off x="366721" y="3366428"/>
            <a:ext cx="8665023" cy="2139512"/>
          </a:xfrm>
          <a:prstGeom prst="rect">
            <a:avLst/>
          </a:prstGeom>
        </p:spPr>
      </p:pic>
      <p:pic>
        <p:nvPicPr>
          <p:cNvPr id="30" name="Obraz 29" descr="INSTR_9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0504601">
            <a:off x="0" y="2893512"/>
            <a:ext cx="9144000" cy="1070975"/>
          </a:xfrm>
          <a:prstGeom prst="rect">
            <a:avLst/>
          </a:prstGeom>
        </p:spPr>
      </p:pic>
      <p:pic>
        <p:nvPicPr>
          <p:cNvPr id="31" name="Obraz 30" descr="INSTR_1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5487206"/>
            <a:ext cx="9144000" cy="1370794"/>
          </a:xfrm>
          <a:prstGeom prst="rect">
            <a:avLst/>
          </a:prstGeom>
        </p:spPr>
      </p:pic>
      <p:pic>
        <p:nvPicPr>
          <p:cNvPr id="32" name="Obraz 31" descr="INSTR_1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2438400"/>
            <a:ext cx="9144000" cy="1981200"/>
          </a:xfrm>
          <a:prstGeom prst="rect">
            <a:avLst/>
          </a:prstGeom>
        </p:spPr>
      </p:pic>
      <p:pic>
        <p:nvPicPr>
          <p:cNvPr id="33" name="Obraz 32" descr="INSTR_12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1835124">
            <a:off x="204136" y="3696274"/>
            <a:ext cx="9144000" cy="615786"/>
          </a:xfrm>
          <a:prstGeom prst="rect">
            <a:avLst/>
          </a:prstGeom>
        </p:spPr>
      </p:pic>
      <p:pic>
        <p:nvPicPr>
          <p:cNvPr id="34" name="Obraz 33" descr="INSTR_13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19642024">
            <a:off x="-488023" y="3695812"/>
            <a:ext cx="8853110" cy="823120"/>
          </a:xfrm>
          <a:prstGeom prst="rect">
            <a:avLst/>
          </a:prstGeom>
        </p:spPr>
      </p:pic>
      <p:pic>
        <p:nvPicPr>
          <p:cNvPr id="35" name="Obraz 34" descr="INSTR_14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3071812"/>
            <a:ext cx="9144000" cy="714375"/>
          </a:xfrm>
          <a:prstGeom prst="rect">
            <a:avLst/>
          </a:prstGeom>
        </p:spPr>
      </p:pic>
      <p:pic>
        <p:nvPicPr>
          <p:cNvPr id="36" name="Obraz 35" descr="INSTR_15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rot="3649712">
            <a:off x="3691504" y="3747603"/>
            <a:ext cx="5420482" cy="1000265"/>
          </a:xfrm>
          <a:prstGeom prst="rect">
            <a:avLst/>
          </a:prstGeom>
        </p:spPr>
      </p:pic>
      <p:pic>
        <p:nvPicPr>
          <p:cNvPr id="37" name="Obraz 36" descr="INSTR_16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0" y="2060848"/>
            <a:ext cx="9144000" cy="1099814"/>
          </a:xfrm>
          <a:prstGeom prst="rect">
            <a:avLst/>
          </a:prstGeom>
        </p:spPr>
      </p:pic>
      <p:pic>
        <p:nvPicPr>
          <p:cNvPr id="38" name="Obraz 37" descr="INSTR_17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 rot="631247">
            <a:off x="0" y="3017133"/>
            <a:ext cx="9144000" cy="823734"/>
          </a:xfrm>
          <a:prstGeom prst="rect">
            <a:avLst/>
          </a:prstGeom>
        </p:spPr>
      </p:pic>
      <p:pic>
        <p:nvPicPr>
          <p:cNvPr id="39" name="Obraz 38" descr="INSTR_18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 rot="20740509">
            <a:off x="395357" y="2581374"/>
            <a:ext cx="8584475" cy="2405792"/>
          </a:xfrm>
          <a:prstGeom prst="rect">
            <a:avLst/>
          </a:prstGeom>
        </p:spPr>
      </p:pic>
      <p:pic>
        <p:nvPicPr>
          <p:cNvPr id="40" name="Obraz 39" descr="INSTR_19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 rot="1081968">
            <a:off x="0" y="2718132"/>
            <a:ext cx="9144000" cy="1421735"/>
          </a:xfrm>
          <a:prstGeom prst="rect">
            <a:avLst/>
          </a:prstGeom>
        </p:spPr>
      </p:pic>
      <p:pic>
        <p:nvPicPr>
          <p:cNvPr id="41" name="Obraz 40" descr="INSTR_20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771800" y="1844824"/>
            <a:ext cx="5624021" cy="3849490"/>
          </a:xfrm>
          <a:prstGeom prst="rect">
            <a:avLst/>
          </a:prstGeom>
        </p:spPr>
      </p:pic>
      <p:pic>
        <p:nvPicPr>
          <p:cNvPr id="42" name="Obraz 41" descr="INSTR_21.pn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3779912" y="2906606"/>
            <a:ext cx="5364088" cy="3537689"/>
          </a:xfrm>
          <a:prstGeom prst="rect">
            <a:avLst/>
          </a:prstGeom>
        </p:spPr>
      </p:pic>
      <p:pic>
        <p:nvPicPr>
          <p:cNvPr id="43" name="Obraz 42" descr="INSTR_22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 rot="966729">
            <a:off x="1072864" y="2528712"/>
            <a:ext cx="6948264" cy="3270064"/>
          </a:xfrm>
          <a:prstGeom prst="rect">
            <a:avLst/>
          </a:prstGeom>
        </p:spPr>
      </p:pic>
      <p:pic>
        <p:nvPicPr>
          <p:cNvPr id="44" name="Obraz 43" descr="INSTR_23.pn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755576" y="3203875"/>
            <a:ext cx="4675194" cy="3654125"/>
          </a:xfrm>
          <a:prstGeom prst="rect">
            <a:avLst/>
          </a:prstGeom>
        </p:spPr>
      </p:pic>
      <p:pic>
        <p:nvPicPr>
          <p:cNvPr id="45" name="Obraz 44" descr="INSTR_24.pn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 rot="1132349">
            <a:off x="4017859" y="2250857"/>
            <a:ext cx="4435255" cy="3544078"/>
          </a:xfrm>
          <a:prstGeom prst="rect">
            <a:avLst/>
          </a:prstGeom>
        </p:spPr>
      </p:pic>
      <p:pic>
        <p:nvPicPr>
          <p:cNvPr id="46" name="Obraz 45" descr="INSTR_25.pn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1187624" y="1412776"/>
            <a:ext cx="5203950" cy="4077072"/>
          </a:xfrm>
          <a:prstGeom prst="rect">
            <a:avLst/>
          </a:prstGeom>
        </p:spPr>
      </p:pic>
      <p:pic>
        <p:nvPicPr>
          <p:cNvPr id="47" name="Obraz 46" descr="INSTR_26.png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 rot="3712741">
            <a:off x="3020877" y="2762489"/>
            <a:ext cx="4444950" cy="29026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179512" y="-171400"/>
            <a:ext cx="8839535" cy="169277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NOWY CEL</a:t>
            </a:r>
          </a:p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KOMPUTER NA UKŁADACH TTL</a:t>
            </a:r>
            <a:endParaRPr lang="pl-PL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Obraz 5" descr="MMX_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9885110">
            <a:off x="4347854" y="1844824"/>
            <a:ext cx="3449411" cy="4464496"/>
          </a:xfrm>
          <a:prstGeom prst="rect">
            <a:avLst/>
          </a:prstGeom>
        </p:spPr>
      </p:pic>
      <p:pic>
        <p:nvPicPr>
          <p:cNvPr id="24" name="Obraz 23" descr="INSTR_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595033"/>
            <a:ext cx="9144000" cy="1667933"/>
          </a:xfrm>
          <a:prstGeom prst="rect">
            <a:avLst/>
          </a:prstGeom>
        </p:spPr>
      </p:pic>
      <p:pic>
        <p:nvPicPr>
          <p:cNvPr id="25" name="Obraz 24" descr="INSTR_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67759">
            <a:off x="0" y="2970467"/>
            <a:ext cx="9144000" cy="917066"/>
          </a:xfrm>
          <a:prstGeom prst="rect">
            <a:avLst/>
          </a:prstGeom>
        </p:spPr>
      </p:pic>
      <p:pic>
        <p:nvPicPr>
          <p:cNvPr id="26" name="Obraz 25" descr="INSTR_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797152"/>
            <a:ext cx="9144000" cy="894447"/>
          </a:xfrm>
          <a:prstGeom prst="rect">
            <a:avLst/>
          </a:prstGeom>
        </p:spPr>
      </p:pic>
      <p:pic>
        <p:nvPicPr>
          <p:cNvPr id="27" name="Obraz 26" descr="INSTR_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534244">
            <a:off x="0" y="2834182"/>
            <a:ext cx="9144000" cy="1189635"/>
          </a:xfrm>
          <a:prstGeom prst="rect">
            <a:avLst/>
          </a:prstGeom>
        </p:spPr>
      </p:pic>
      <p:pic>
        <p:nvPicPr>
          <p:cNvPr id="28" name="Obraz 27" descr="INSTR_7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47664" y="1340768"/>
            <a:ext cx="7596336" cy="3570813"/>
          </a:xfrm>
          <a:prstGeom prst="rect">
            <a:avLst/>
          </a:prstGeom>
        </p:spPr>
      </p:pic>
      <p:pic>
        <p:nvPicPr>
          <p:cNvPr id="29" name="Obraz 28" descr="INSTR_8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139829">
            <a:off x="366721" y="3366428"/>
            <a:ext cx="8665023" cy="2139512"/>
          </a:xfrm>
          <a:prstGeom prst="rect">
            <a:avLst/>
          </a:prstGeom>
        </p:spPr>
      </p:pic>
      <p:pic>
        <p:nvPicPr>
          <p:cNvPr id="30" name="Obraz 29" descr="INSTR_9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0504601">
            <a:off x="0" y="2893512"/>
            <a:ext cx="9144000" cy="1070975"/>
          </a:xfrm>
          <a:prstGeom prst="rect">
            <a:avLst/>
          </a:prstGeom>
        </p:spPr>
      </p:pic>
      <p:pic>
        <p:nvPicPr>
          <p:cNvPr id="31" name="Obraz 30" descr="INSTR_1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5487206"/>
            <a:ext cx="9144000" cy="1370794"/>
          </a:xfrm>
          <a:prstGeom prst="rect">
            <a:avLst/>
          </a:prstGeom>
        </p:spPr>
      </p:pic>
      <p:pic>
        <p:nvPicPr>
          <p:cNvPr id="32" name="Obraz 31" descr="INSTR_1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2438400"/>
            <a:ext cx="9144000" cy="1981200"/>
          </a:xfrm>
          <a:prstGeom prst="rect">
            <a:avLst/>
          </a:prstGeom>
        </p:spPr>
      </p:pic>
      <p:pic>
        <p:nvPicPr>
          <p:cNvPr id="33" name="Obraz 32" descr="INSTR_12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1835124">
            <a:off x="204136" y="3696274"/>
            <a:ext cx="9144000" cy="615786"/>
          </a:xfrm>
          <a:prstGeom prst="rect">
            <a:avLst/>
          </a:prstGeom>
        </p:spPr>
      </p:pic>
      <p:pic>
        <p:nvPicPr>
          <p:cNvPr id="34" name="Obraz 33" descr="INSTR_13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19642024">
            <a:off x="-488023" y="3695812"/>
            <a:ext cx="8853110" cy="823120"/>
          </a:xfrm>
          <a:prstGeom prst="rect">
            <a:avLst/>
          </a:prstGeom>
        </p:spPr>
      </p:pic>
      <p:pic>
        <p:nvPicPr>
          <p:cNvPr id="35" name="Obraz 34" descr="INSTR_14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3071812"/>
            <a:ext cx="9144000" cy="714375"/>
          </a:xfrm>
          <a:prstGeom prst="rect">
            <a:avLst/>
          </a:prstGeom>
        </p:spPr>
      </p:pic>
      <p:pic>
        <p:nvPicPr>
          <p:cNvPr id="36" name="Obraz 35" descr="INSTR_15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rot="3649712">
            <a:off x="3691504" y="3747603"/>
            <a:ext cx="5420482" cy="1000265"/>
          </a:xfrm>
          <a:prstGeom prst="rect">
            <a:avLst/>
          </a:prstGeom>
        </p:spPr>
      </p:pic>
      <p:pic>
        <p:nvPicPr>
          <p:cNvPr id="37" name="Obraz 36" descr="INSTR_16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0" y="2060848"/>
            <a:ext cx="9144000" cy="1099814"/>
          </a:xfrm>
          <a:prstGeom prst="rect">
            <a:avLst/>
          </a:prstGeom>
        </p:spPr>
      </p:pic>
      <p:pic>
        <p:nvPicPr>
          <p:cNvPr id="38" name="Obraz 37" descr="INSTR_17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 rot="631247">
            <a:off x="0" y="3017133"/>
            <a:ext cx="9144000" cy="823734"/>
          </a:xfrm>
          <a:prstGeom prst="rect">
            <a:avLst/>
          </a:prstGeom>
        </p:spPr>
      </p:pic>
      <p:pic>
        <p:nvPicPr>
          <p:cNvPr id="39" name="Obraz 38" descr="INSTR_18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 rot="20740509">
            <a:off x="395357" y="2581374"/>
            <a:ext cx="8584475" cy="2405792"/>
          </a:xfrm>
          <a:prstGeom prst="rect">
            <a:avLst/>
          </a:prstGeom>
        </p:spPr>
      </p:pic>
      <p:pic>
        <p:nvPicPr>
          <p:cNvPr id="40" name="Obraz 39" descr="INSTR_19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 rot="1081968">
            <a:off x="0" y="2718132"/>
            <a:ext cx="9144000" cy="1421735"/>
          </a:xfrm>
          <a:prstGeom prst="rect">
            <a:avLst/>
          </a:prstGeom>
        </p:spPr>
      </p:pic>
      <p:pic>
        <p:nvPicPr>
          <p:cNvPr id="41" name="Obraz 40" descr="INSTR_20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771800" y="1844824"/>
            <a:ext cx="5624021" cy="3849490"/>
          </a:xfrm>
          <a:prstGeom prst="rect">
            <a:avLst/>
          </a:prstGeom>
        </p:spPr>
      </p:pic>
      <p:pic>
        <p:nvPicPr>
          <p:cNvPr id="42" name="Obraz 41" descr="INSTR_21.pn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3779912" y="2906606"/>
            <a:ext cx="5364088" cy="3537689"/>
          </a:xfrm>
          <a:prstGeom prst="rect">
            <a:avLst/>
          </a:prstGeom>
        </p:spPr>
      </p:pic>
      <p:pic>
        <p:nvPicPr>
          <p:cNvPr id="43" name="Obraz 42" descr="INSTR_22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 rot="966729">
            <a:off x="1072864" y="2528712"/>
            <a:ext cx="6948264" cy="3270064"/>
          </a:xfrm>
          <a:prstGeom prst="rect">
            <a:avLst/>
          </a:prstGeom>
        </p:spPr>
      </p:pic>
      <p:pic>
        <p:nvPicPr>
          <p:cNvPr id="44" name="Obraz 43" descr="INSTR_23.pn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755576" y="3203875"/>
            <a:ext cx="4675194" cy="3654125"/>
          </a:xfrm>
          <a:prstGeom prst="rect">
            <a:avLst/>
          </a:prstGeom>
        </p:spPr>
      </p:pic>
      <p:pic>
        <p:nvPicPr>
          <p:cNvPr id="45" name="Obraz 44" descr="INSTR_24.pn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 rot="1132349">
            <a:off x="4017859" y="2250857"/>
            <a:ext cx="4435255" cy="3544078"/>
          </a:xfrm>
          <a:prstGeom prst="rect">
            <a:avLst/>
          </a:prstGeom>
        </p:spPr>
      </p:pic>
      <p:pic>
        <p:nvPicPr>
          <p:cNvPr id="46" name="Obraz 45" descr="INSTR_25.pn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1187624" y="1412776"/>
            <a:ext cx="5203950" cy="4077072"/>
          </a:xfrm>
          <a:prstGeom prst="rect">
            <a:avLst/>
          </a:prstGeom>
        </p:spPr>
      </p:pic>
      <p:pic>
        <p:nvPicPr>
          <p:cNvPr id="47" name="Obraz 46" descr="INSTR_26.png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 rot="3712741">
            <a:off x="3020877" y="2762489"/>
            <a:ext cx="4444950" cy="2902656"/>
          </a:xfrm>
          <a:prstGeom prst="rect">
            <a:avLst/>
          </a:prstGeom>
        </p:spPr>
      </p:pic>
      <p:pic>
        <p:nvPicPr>
          <p:cNvPr id="48" name="Obraz 47" descr="INSTR_27.pn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1403648" y="1802100"/>
            <a:ext cx="4680520" cy="37095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179512" y="-171400"/>
            <a:ext cx="8839535" cy="169277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NOWY CEL</a:t>
            </a:r>
          </a:p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KOMPUTER NA UKŁADACH TTL</a:t>
            </a:r>
            <a:endParaRPr lang="pl-PL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Obraz 5" descr="MMX_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9885110">
            <a:off x="4347854" y="1844824"/>
            <a:ext cx="3449411" cy="4464496"/>
          </a:xfrm>
          <a:prstGeom prst="rect">
            <a:avLst/>
          </a:prstGeom>
        </p:spPr>
      </p:pic>
      <p:pic>
        <p:nvPicPr>
          <p:cNvPr id="24" name="Obraz 23" descr="INSTR_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595033"/>
            <a:ext cx="9144000" cy="1667933"/>
          </a:xfrm>
          <a:prstGeom prst="rect">
            <a:avLst/>
          </a:prstGeom>
        </p:spPr>
      </p:pic>
      <p:pic>
        <p:nvPicPr>
          <p:cNvPr id="25" name="Obraz 24" descr="INSTR_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67759">
            <a:off x="0" y="2970467"/>
            <a:ext cx="9144000" cy="917066"/>
          </a:xfrm>
          <a:prstGeom prst="rect">
            <a:avLst/>
          </a:prstGeom>
        </p:spPr>
      </p:pic>
      <p:pic>
        <p:nvPicPr>
          <p:cNvPr id="26" name="Obraz 25" descr="INSTR_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797152"/>
            <a:ext cx="9144000" cy="894447"/>
          </a:xfrm>
          <a:prstGeom prst="rect">
            <a:avLst/>
          </a:prstGeom>
        </p:spPr>
      </p:pic>
      <p:pic>
        <p:nvPicPr>
          <p:cNvPr id="27" name="Obraz 26" descr="INSTR_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534244">
            <a:off x="0" y="2834182"/>
            <a:ext cx="9144000" cy="1189635"/>
          </a:xfrm>
          <a:prstGeom prst="rect">
            <a:avLst/>
          </a:prstGeom>
        </p:spPr>
      </p:pic>
      <p:pic>
        <p:nvPicPr>
          <p:cNvPr id="28" name="Obraz 27" descr="INSTR_7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47664" y="1340768"/>
            <a:ext cx="7596336" cy="3570813"/>
          </a:xfrm>
          <a:prstGeom prst="rect">
            <a:avLst/>
          </a:prstGeom>
        </p:spPr>
      </p:pic>
      <p:pic>
        <p:nvPicPr>
          <p:cNvPr id="29" name="Obraz 28" descr="INSTR_8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139829">
            <a:off x="366721" y="3366428"/>
            <a:ext cx="8665023" cy="2139512"/>
          </a:xfrm>
          <a:prstGeom prst="rect">
            <a:avLst/>
          </a:prstGeom>
        </p:spPr>
      </p:pic>
      <p:pic>
        <p:nvPicPr>
          <p:cNvPr id="30" name="Obraz 29" descr="INSTR_9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0504601">
            <a:off x="0" y="2893512"/>
            <a:ext cx="9144000" cy="1070975"/>
          </a:xfrm>
          <a:prstGeom prst="rect">
            <a:avLst/>
          </a:prstGeom>
        </p:spPr>
      </p:pic>
      <p:pic>
        <p:nvPicPr>
          <p:cNvPr id="31" name="Obraz 30" descr="INSTR_1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5487206"/>
            <a:ext cx="9144000" cy="1370794"/>
          </a:xfrm>
          <a:prstGeom prst="rect">
            <a:avLst/>
          </a:prstGeom>
        </p:spPr>
      </p:pic>
      <p:pic>
        <p:nvPicPr>
          <p:cNvPr id="32" name="Obraz 31" descr="INSTR_1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2438400"/>
            <a:ext cx="9144000" cy="1981200"/>
          </a:xfrm>
          <a:prstGeom prst="rect">
            <a:avLst/>
          </a:prstGeom>
        </p:spPr>
      </p:pic>
      <p:pic>
        <p:nvPicPr>
          <p:cNvPr id="33" name="Obraz 32" descr="INSTR_12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1835124">
            <a:off x="204136" y="3696274"/>
            <a:ext cx="9144000" cy="615786"/>
          </a:xfrm>
          <a:prstGeom prst="rect">
            <a:avLst/>
          </a:prstGeom>
        </p:spPr>
      </p:pic>
      <p:pic>
        <p:nvPicPr>
          <p:cNvPr id="34" name="Obraz 33" descr="INSTR_13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19642024">
            <a:off x="-488023" y="3695812"/>
            <a:ext cx="8853110" cy="823120"/>
          </a:xfrm>
          <a:prstGeom prst="rect">
            <a:avLst/>
          </a:prstGeom>
        </p:spPr>
      </p:pic>
      <p:pic>
        <p:nvPicPr>
          <p:cNvPr id="35" name="Obraz 34" descr="INSTR_14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3071812"/>
            <a:ext cx="9144000" cy="714375"/>
          </a:xfrm>
          <a:prstGeom prst="rect">
            <a:avLst/>
          </a:prstGeom>
        </p:spPr>
      </p:pic>
      <p:pic>
        <p:nvPicPr>
          <p:cNvPr id="36" name="Obraz 35" descr="INSTR_15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rot="3649712">
            <a:off x="3691504" y="3747603"/>
            <a:ext cx="5420482" cy="1000265"/>
          </a:xfrm>
          <a:prstGeom prst="rect">
            <a:avLst/>
          </a:prstGeom>
        </p:spPr>
      </p:pic>
      <p:pic>
        <p:nvPicPr>
          <p:cNvPr id="37" name="Obraz 36" descr="INSTR_16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0" y="2060848"/>
            <a:ext cx="9144000" cy="1099814"/>
          </a:xfrm>
          <a:prstGeom prst="rect">
            <a:avLst/>
          </a:prstGeom>
        </p:spPr>
      </p:pic>
      <p:pic>
        <p:nvPicPr>
          <p:cNvPr id="38" name="Obraz 37" descr="INSTR_17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 rot="631247">
            <a:off x="0" y="3017133"/>
            <a:ext cx="9144000" cy="823734"/>
          </a:xfrm>
          <a:prstGeom prst="rect">
            <a:avLst/>
          </a:prstGeom>
        </p:spPr>
      </p:pic>
      <p:pic>
        <p:nvPicPr>
          <p:cNvPr id="39" name="Obraz 38" descr="INSTR_18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 rot="20740509">
            <a:off x="395357" y="2581374"/>
            <a:ext cx="8584475" cy="2405792"/>
          </a:xfrm>
          <a:prstGeom prst="rect">
            <a:avLst/>
          </a:prstGeom>
        </p:spPr>
      </p:pic>
      <p:pic>
        <p:nvPicPr>
          <p:cNvPr id="40" name="Obraz 39" descr="INSTR_19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 rot="1081968">
            <a:off x="0" y="2718132"/>
            <a:ext cx="9144000" cy="1421735"/>
          </a:xfrm>
          <a:prstGeom prst="rect">
            <a:avLst/>
          </a:prstGeom>
        </p:spPr>
      </p:pic>
      <p:pic>
        <p:nvPicPr>
          <p:cNvPr id="41" name="Obraz 40" descr="INSTR_20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771800" y="1844824"/>
            <a:ext cx="5624021" cy="3849490"/>
          </a:xfrm>
          <a:prstGeom prst="rect">
            <a:avLst/>
          </a:prstGeom>
        </p:spPr>
      </p:pic>
      <p:pic>
        <p:nvPicPr>
          <p:cNvPr id="42" name="Obraz 41" descr="INSTR_21.pn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3779912" y="2906606"/>
            <a:ext cx="5364088" cy="3537689"/>
          </a:xfrm>
          <a:prstGeom prst="rect">
            <a:avLst/>
          </a:prstGeom>
        </p:spPr>
      </p:pic>
      <p:pic>
        <p:nvPicPr>
          <p:cNvPr id="43" name="Obraz 42" descr="INSTR_22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 rot="966729">
            <a:off x="1072864" y="2528712"/>
            <a:ext cx="6948264" cy="3270064"/>
          </a:xfrm>
          <a:prstGeom prst="rect">
            <a:avLst/>
          </a:prstGeom>
        </p:spPr>
      </p:pic>
      <p:pic>
        <p:nvPicPr>
          <p:cNvPr id="44" name="Obraz 43" descr="INSTR_23.pn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755576" y="3203875"/>
            <a:ext cx="4675194" cy="3654125"/>
          </a:xfrm>
          <a:prstGeom prst="rect">
            <a:avLst/>
          </a:prstGeom>
        </p:spPr>
      </p:pic>
      <p:pic>
        <p:nvPicPr>
          <p:cNvPr id="45" name="Obraz 44" descr="INSTR_24.pn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 rot="1132349">
            <a:off x="4017859" y="2250857"/>
            <a:ext cx="4435255" cy="3544078"/>
          </a:xfrm>
          <a:prstGeom prst="rect">
            <a:avLst/>
          </a:prstGeom>
        </p:spPr>
      </p:pic>
      <p:pic>
        <p:nvPicPr>
          <p:cNvPr id="46" name="Obraz 45" descr="INSTR_25.pn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1187624" y="1412776"/>
            <a:ext cx="5203950" cy="4077072"/>
          </a:xfrm>
          <a:prstGeom prst="rect">
            <a:avLst/>
          </a:prstGeom>
        </p:spPr>
      </p:pic>
      <p:pic>
        <p:nvPicPr>
          <p:cNvPr id="47" name="Obraz 46" descr="INSTR_26.png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 rot="3712741">
            <a:off x="3020877" y="2762489"/>
            <a:ext cx="4444950" cy="2902656"/>
          </a:xfrm>
          <a:prstGeom prst="rect">
            <a:avLst/>
          </a:prstGeom>
        </p:spPr>
      </p:pic>
      <p:pic>
        <p:nvPicPr>
          <p:cNvPr id="48" name="Obraz 47" descr="INSTR_27.pn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1403648" y="1802100"/>
            <a:ext cx="4680520" cy="3709584"/>
          </a:xfrm>
          <a:prstGeom prst="rect">
            <a:avLst/>
          </a:prstGeom>
        </p:spPr>
      </p:pic>
      <p:pic>
        <p:nvPicPr>
          <p:cNvPr id="49" name="Obraz 48" descr="INSTR_28.pn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 rot="997084">
            <a:off x="4048378" y="2289748"/>
            <a:ext cx="4661453" cy="37170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179512" y="-171400"/>
            <a:ext cx="8839535" cy="169277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NOWY CEL</a:t>
            </a:r>
          </a:p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KOMPUTER NA UKŁADACH TTL</a:t>
            </a:r>
            <a:endParaRPr lang="pl-PL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Obraz 5" descr="MMX_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9885110">
            <a:off x="4347854" y="1844824"/>
            <a:ext cx="3449411" cy="4464496"/>
          </a:xfrm>
          <a:prstGeom prst="rect">
            <a:avLst/>
          </a:prstGeom>
        </p:spPr>
      </p:pic>
      <p:pic>
        <p:nvPicPr>
          <p:cNvPr id="24" name="Obraz 23" descr="INSTR_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595033"/>
            <a:ext cx="9144000" cy="1667933"/>
          </a:xfrm>
          <a:prstGeom prst="rect">
            <a:avLst/>
          </a:prstGeom>
        </p:spPr>
      </p:pic>
      <p:pic>
        <p:nvPicPr>
          <p:cNvPr id="25" name="Obraz 24" descr="INSTR_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67759">
            <a:off x="0" y="2970467"/>
            <a:ext cx="9144000" cy="917066"/>
          </a:xfrm>
          <a:prstGeom prst="rect">
            <a:avLst/>
          </a:prstGeom>
        </p:spPr>
      </p:pic>
      <p:pic>
        <p:nvPicPr>
          <p:cNvPr id="26" name="Obraz 25" descr="INSTR_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797152"/>
            <a:ext cx="9144000" cy="894447"/>
          </a:xfrm>
          <a:prstGeom prst="rect">
            <a:avLst/>
          </a:prstGeom>
        </p:spPr>
      </p:pic>
      <p:pic>
        <p:nvPicPr>
          <p:cNvPr id="27" name="Obraz 26" descr="INSTR_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534244">
            <a:off x="0" y="2834182"/>
            <a:ext cx="9144000" cy="1189635"/>
          </a:xfrm>
          <a:prstGeom prst="rect">
            <a:avLst/>
          </a:prstGeom>
        </p:spPr>
      </p:pic>
      <p:pic>
        <p:nvPicPr>
          <p:cNvPr id="28" name="Obraz 27" descr="INSTR_7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47664" y="1340768"/>
            <a:ext cx="7596336" cy="3570813"/>
          </a:xfrm>
          <a:prstGeom prst="rect">
            <a:avLst/>
          </a:prstGeom>
        </p:spPr>
      </p:pic>
      <p:pic>
        <p:nvPicPr>
          <p:cNvPr id="29" name="Obraz 28" descr="INSTR_8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139829">
            <a:off x="366721" y="3366428"/>
            <a:ext cx="8665023" cy="2139512"/>
          </a:xfrm>
          <a:prstGeom prst="rect">
            <a:avLst/>
          </a:prstGeom>
        </p:spPr>
      </p:pic>
      <p:pic>
        <p:nvPicPr>
          <p:cNvPr id="30" name="Obraz 29" descr="INSTR_9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0504601">
            <a:off x="0" y="2893512"/>
            <a:ext cx="9144000" cy="1070975"/>
          </a:xfrm>
          <a:prstGeom prst="rect">
            <a:avLst/>
          </a:prstGeom>
        </p:spPr>
      </p:pic>
      <p:pic>
        <p:nvPicPr>
          <p:cNvPr id="31" name="Obraz 30" descr="INSTR_1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5487206"/>
            <a:ext cx="9144000" cy="1370794"/>
          </a:xfrm>
          <a:prstGeom prst="rect">
            <a:avLst/>
          </a:prstGeom>
        </p:spPr>
      </p:pic>
      <p:pic>
        <p:nvPicPr>
          <p:cNvPr id="32" name="Obraz 31" descr="INSTR_1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2438400"/>
            <a:ext cx="9144000" cy="1981200"/>
          </a:xfrm>
          <a:prstGeom prst="rect">
            <a:avLst/>
          </a:prstGeom>
        </p:spPr>
      </p:pic>
      <p:pic>
        <p:nvPicPr>
          <p:cNvPr id="33" name="Obraz 32" descr="INSTR_12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1835124">
            <a:off x="204136" y="3696274"/>
            <a:ext cx="9144000" cy="615786"/>
          </a:xfrm>
          <a:prstGeom prst="rect">
            <a:avLst/>
          </a:prstGeom>
        </p:spPr>
      </p:pic>
      <p:pic>
        <p:nvPicPr>
          <p:cNvPr id="34" name="Obraz 33" descr="INSTR_13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19642024">
            <a:off x="-488023" y="3695812"/>
            <a:ext cx="8853110" cy="823120"/>
          </a:xfrm>
          <a:prstGeom prst="rect">
            <a:avLst/>
          </a:prstGeom>
        </p:spPr>
      </p:pic>
      <p:pic>
        <p:nvPicPr>
          <p:cNvPr id="35" name="Obraz 34" descr="INSTR_14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3071812"/>
            <a:ext cx="9144000" cy="714375"/>
          </a:xfrm>
          <a:prstGeom prst="rect">
            <a:avLst/>
          </a:prstGeom>
        </p:spPr>
      </p:pic>
      <p:pic>
        <p:nvPicPr>
          <p:cNvPr id="36" name="Obraz 35" descr="INSTR_15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rot="3649712">
            <a:off x="3691504" y="3747603"/>
            <a:ext cx="5420482" cy="1000265"/>
          </a:xfrm>
          <a:prstGeom prst="rect">
            <a:avLst/>
          </a:prstGeom>
        </p:spPr>
      </p:pic>
      <p:pic>
        <p:nvPicPr>
          <p:cNvPr id="37" name="Obraz 36" descr="INSTR_16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0" y="2060848"/>
            <a:ext cx="9144000" cy="1099814"/>
          </a:xfrm>
          <a:prstGeom prst="rect">
            <a:avLst/>
          </a:prstGeom>
        </p:spPr>
      </p:pic>
      <p:pic>
        <p:nvPicPr>
          <p:cNvPr id="38" name="Obraz 37" descr="INSTR_17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 rot="631247">
            <a:off x="0" y="3017133"/>
            <a:ext cx="9144000" cy="823734"/>
          </a:xfrm>
          <a:prstGeom prst="rect">
            <a:avLst/>
          </a:prstGeom>
        </p:spPr>
      </p:pic>
      <p:pic>
        <p:nvPicPr>
          <p:cNvPr id="39" name="Obraz 38" descr="INSTR_18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 rot="20740509">
            <a:off x="395357" y="2581374"/>
            <a:ext cx="8584475" cy="2405792"/>
          </a:xfrm>
          <a:prstGeom prst="rect">
            <a:avLst/>
          </a:prstGeom>
        </p:spPr>
      </p:pic>
      <p:pic>
        <p:nvPicPr>
          <p:cNvPr id="40" name="Obraz 39" descr="INSTR_19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 rot="1081968">
            <a:off x="0" y="2718132"/>
            <a:ext cx="9144000" cy="1421735"/>
          </a:xfrm>
          <a:prstGeom prst="rect">
            <a:avLst/>
          </a:prstGeom>
        </p:spPr>
      </p:pic>
      <p:pic>
        <p:nvPicPr>
          <p:cNvPr id="41" name="Obraz 40" descr="INSTR_20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771800" y="1844824"/>
            <a:ext cx="5624021" cy="3849490"/>
          </a:xfrm>
          <a:prstGeom prst="rect">
            <a:avLst/>
          </a:prstGeom>
        </p:spPr>
      </p:pic>
      <p:pic>
        <p:nvPicPr>
          <p:cNvPr id="42" name="Obraz 41" descr="INSTR_21.pn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3779912" y="2906606"/>
            <a:ext cx="5364088" cy="3537689"/>
          </a:xfrm>
          <a:prstGeom prst="rect">
            <a:avLst/>
          </a:prstGeom>
        </p:spPr>
      </p:pic>
      <p:pic>
        <p:nvPicPr>
          <p:cNvPr id="43" name="Obraz 42" descr="INSTR_22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 rot="966729">
            <a:off x="1072864" y="2528712"/>
            <a:ext cx="6948264" cy="3270064"/>
          </a:xfrm>
          <a:prstGeom prst="rect">
            <a:avLst/>
          </a:prstGeom>
        </p:spPr>
      </p:pic>
      <p:pic>
        <p:nvPicPr>
          <p:cNvPr id="44" name="Obraz 43" descr="INSTR_23.pn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755576" y="3203875"/>
            <a:ext cx="4675194" cy="3654125"/>
          </a:xfrm>
          <a:prstGeom prst="rect">
            <a:avLst/>
          </a:prstGeom>
        </p:spPr>
      </p:pic>
      <p:pic>
        <p:nvPicPr>
          <p:cNvPr id="45" name="Obraz 44" descr="INSTR_24.pn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 rot="1132349">
            <a:off x="4017859" y="2250857"/>
            <a:ext cx="4435255" cy="3544078"/>
          </a:xfrm>
          <a:prstGeom prst="rect">
            <a:avLst/>
          </a:prstGeom>
        </p:spPr>
      </p:pic>
      <p:pic>
        <p:nvPicPr>
          <p:cNvPr id="46" name="Obraz 45" descr="INSTR_25.pn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1187624" y="1412776"/>
            <a:ext cx="5203950" cy="4077072"/>
          </a:xfrm>
          <a:prstGeom prst="rect">
            <a:avLst/>
          </a:prstGeom>
        </p:spPr>
      </p:pic>
      <p:pic>
        <p:nvPicPr>
          <p:cNvPr id="47" name="Obraz 46" descr="INSTR_26.png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 rot="3712741">
            <a:off x="3020877" y="2762489"/>
            <a:ext cx="4444950" cy="2902656"/>
          </a:xfrm>
          <a:prstGeom prst="rect">
            <a:avLst/>
          </a:prstGeom>
        </p:spPr>
      </p:pic>
      <p:pic>
        <p:nvPicPr>
          <p:cNvPr id="48" name="Obraz 47" descr="INSTR_27.pn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1403648" y="1802100"/>
            <a:ext cx="4680520" cy="3709584"/>
          </a:xfrm>
          <a:prstGeom prst="rect">
            <a:avLst/>
          </a:prstGeom>
        </p:spPr>
      </p:pic>
      <p:pic>
        <p:nvPicPr>
          <p:cNvPr id="49" name="Obraz 48" descr="INSTR_28.pn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 rot="997084">
            <a:off x="4048378" y="2289748"/>
            <a:ext cx="4661453" cy="3717032"/>
          </a:xfrm>
          <a:prstGeom prst="rect">
            <a:avLst/>
          </a:prstGeom>
        </p:spPr>
      </p:pic>
      <p:pic>
        <p:nvPicPr>
          <p:cNvPr id="50" name="Obraz 49" descr="INSTR_29.png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1475656" y="1484784"/>
            <a:ext cx="5808409" cy="46359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179512" y="-171400"/>
            <a:ext cx="8839535" cy="169277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NOWY CEL</a:t>
            </a:r>
          </a:p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KOMPUTER NA UKŁADACH TTL</a:t>
            </a:r>
            <a:endParaRPr lang="pl-PL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Obraz 5" descr="MMX_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9885110">
            <a:off x="4347854" y="1844824"/>
            <a:ext cx="3449411" cy="4464496"/>
          </a:xfrm>
          <a:prstGeom prst="rect">
            <a:avLst/>
          </a:prstGeom>
        </p:spPr>
      </p:pic>
      <p:pic>
        <p:nvPicPr>
          <p:cNvPr id="24" name="Obraz 23" descr="INSTR_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595033"/>
            <a:ext cx="9144000" cy="1667933"/>
          </a:xfrm>
          <a:prstGeom prst="rect">
            <a:avLst/>
          </a:prstGeom>
        </p:spPr>
      </p:pic>
      <p:pic>
        <p:nvPicPr>
          <p:cNvPr id="25" name="Obraz 24" descr="INSTR_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67759">
            <a:off x="0" y="2970467"/>
            <a:ext cx="9144000" cy="917066"/>
          </a:xfrm>
          <a:prstGeom prst="rect">
            <a:avLst/>
          </a:prstGeom>
        </p:spPr>
      </p:pic>
      <p:pic>
        <p:nvPicPr>
          <p:cNvPr id="26" name="Obraz 25" descr="INSTR_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797152"/>
            <a:ext cx="9144000" cy="894447"/>
          </a:xfrm>
          <a:prstGeom prst="rect">
            <a:avLst/>
          </a:prstGeom>
        </p:spPr>
      </p:pic>
      <p:pic>
        <p:nvPicPr>
          <p:cNvPr id="27" name="Obraz 26" descr="INSTR_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534244">
            <a:off x="0" y="2834182"/>
            <a:ext cx="9144000" cy="1189635"/>
          </a:xfrm>
          <a:prstGeom prst="rect">
            <a:avLst/>
          </a:prstGeom>
        </p:spPr>
      </p:pic>
      <p:pic>
        <p:nvPicPr>
          <p:cNvPr id="28" name="Obraz 27" descr="INSTR_7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47664" y="1340768"/>
            <a:ext cx="7596336" cy="3570813"/>
          </a:xfrm>
          <a:prstGeom prst="rect">
            <a:avLst/>
          </a:prstGeom>
        </p:spPr>
      </p:pic>
      <p:pic>
        <p:nvPicPr>
          <p:cNvPr id="29" name="Obraz 28" descr="INSTR_8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139829">
            <a:off x="366721" y="3366428"/>
            <a:ext cx="8665023" cy="2139512"/>
          </a:xfrm>
          <a:prstGeom prst="rect">
            <a:avLst/>
          </a:prstGeom>
        </p:spPr>
      </p:pic>
      <p:pic>
        <p:nvPicPr>
          <p:cNvPr id="30" name="Obraz 29" descr="INSTR_9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0504601">
            <a:off x="0" y="2893512"/>
            <a:ext cx="9144000" cy="1070975"/>
          </a:xfrm>
          <a:prstGeom prst="rect">
            <a:avLst/>
          </a:prstGeom>
        </p:spPr>
      </p:pic>
      <p:pic>
        <p:nvPicPr>
          <p:cNvPr id="31" name="Obraz 30" descr="INSTR_1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5487206"/>
            <a:ext cx="9144000" cy="1370794"/>
          </a:xfrm>
          <a:prstGeom prst="rect">
            <a:avLst/>
          </a:prstGeom>
        </p:spPr>
      </p:pic>
      <p:pic>
        <p:nvPicPr>
          <p:cNvPr id="32" name="Obraz 31" descr="INSTR_1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2438400"/>
            <a:ext cx="9144000" cy="1981200"/>
          </a:xfrm>
          <a:prstGeom prst="rect">
            <a:avLst/>
          </a:prstGeom>
        </p:spPr>
      </p:pic>
      <p:pic>
        <p:nvPicPr>
          <p:cNvPr id="33" name="Obraz 32" descr="INSTR_12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1835124">
            <a:off x="204136" y="3696274"/>
            <a:ext cx="9144000" cy="615786"/>
          </a:xfrm>
          <a:prstGeom prst="rect">
            <a:avLst/>
          </a:prstGeom>
        </p:spPr>
      </p:pic>
      <p:pic>
        <p:nvPicPr>
          <p:cNvPr id="34" name="Obraz 33" descr="INSTR_13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19642024">
            <a:off x="-488023" y="3695812"/>
            <a:ext cx="8853110" cy="823120"/>
          </a:xfrm>
          <a:prstGeom prst="rect">
            <a:avLst/>
          </a:prstGeom>
        </p:spPr>
      </p:pic>
      <p:pic>
        <p:nvPicPr>
          <p:cNvPr id="35" name="Obraz 34" descr="INSTR_14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3071812"/>
            <a:ext cx="9144000" cy="714375"/>
          </a:xfrm>
          <a:prstGeom prst="rect">
            <a:avLst/>
          </a:prstGeom>
        </p:spPr>
      </p:pic>
      <p:pic>
        <p:nvPicPr>
          <p:cNvPr id="36" name="Obraz 35" descr="INSTR_15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rot="3649712">
            <a:off x="3691504" y="3747603"/>
            <a:ext cx="5420482" cy="1000265"/>
          </a:xfrm>
          <a:prstGeom prst="rect">
            <a:avLst/>
          </a:prstGeom>
        </p:spPr>
      </p:pic>
      <p:pic>
        <p:nvPicPr>
          <p:cNvPr id="37" name="Obraz 36" descr="INSTR_16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0" y="2060848"/>
            <a:ext cx="9144000" cy="1099814"/>
          </a:xfrm>
          <a:prstGeom prst="rect">
            <a:avLst/>
          </a:prstGeom>
        </p:spPr>
      </p:pic>
      <p:pic>
        <p:nvPicPr>
          <p:cNvPr id="38" name="Obraz 37" descr="INSTR_17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 rot="631247">
            <a:off x="0" y="3017133"/>
            <a:ext cx="9144000" cy="823734"/>
          </a:xfrm>
          <a:prstGeom prst="rect">
            <a:avLst/>
          </a:prstGeom>
        </p:spPr>
      </p:pic>
      <p:pic>
        <p:nvPicPr>
          <p:cNvPr id="39" name="Obraz 38" descr="INSTR_18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 rot="20740509">
            <a:off x="395357" y="2581374"/>
            <a:ext cx="8584475" cy="2405792"/>
          </a:xfrm>
          <a:prstGeom prst="rect">
            <a:avLst/>
          </a:prstGeom>
        </p:spPr>
      </p:pic>
      <p:pic>
        <p:nvPicPr>
          <p:cNvPr id="40" name="Obraz 39" descr="INSTR_19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 rot="1081968">
            <a:off x="0" y="2718132"/>
            <a:ext cx="9144000" cy="1421735"/>
          </a:xfrm>
          <a:prstGeom prst="rect">
            <a:avLst/>
          </a:prstGeom>
        </p:spPr>
      </p:pic>
      <p:pic>
        <p:nvPicPr>
          <p:cNvPr id="41" name="Obraz 40" descr="INSTR_20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771800" y="1844824"/>
            <a:ext cx="5624021" cy="3849490"/>
          </a:xfrm>
          <a:prstGeom prst="rect">
            <a:avLst/>
          </a:prstGeom>
        </p:spPr>
      </p:pic>
      <p:pic>
        <p:nvPicPr>
          <p:cNvPr id="42" name="Obraz 41" descr="INSTR_21.pn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3779912" y="2906606"/>
            <a:ext cx="5364088" cy="3537689"/>
          </a:xfrm>
          <a:prstGeom prst="rect">
            <a:avLst/>
          </a:prstGeom>
        </p:spPr>
      </p:pic>
      <p:pic>
        <p:nvPicPr>
          <p:cNvPr id="43" name="Obraz 42" descr="INSTR_22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 rot="966729">
            <a:off x="1072864" y="2528712"/>
            <a:ext cx="6948264" cy="3270064"/>
          </a:xfrm>
          <a:prstGeom prst="rect">
            <a:avLst/>
          </a:prstGeom>
        </p:spPr>
      </p:pic>
      <p:pic>
        <p:nvPicPr>
          <p:cNvPr id="44" name="Obraz 43" descr="INSTR_23.pn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755576" y="3203875"/>
            <a:ext cx="4675194" cy="3654125"/>
          </a:xfrm>
          <a:prstGeom prst="rect">
            <a:avLst/>
          </a:prstGeom>
        </p:spPr>
      </p:pic>
      <p:pic>
        <p:nvPicPr>
          <p:cNvPr id="45" name="Obraz 44" descr="INSTR_24.pn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 rot="1132349">
            <a:off x="4017859" y="2250857"/>
            <a:ext cx="4435255" cy="3544078"/>
          </a:xfrm>
          <a:prstGeom prst="rect">
            <a:avLst/>
          </a:prstGeom>
        </p:spPr>
      </p:pic>
      <p:pic>
        <p:nvPicPr>
          <p:cNvPr id="46" name="Obraz 45" descr="INSTR_25.pn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1187624" y="1412776"/>
            <a:ext cx="5203950" cy="4077072"/>
          </a:xfrm>
          <a:prstGeom prst="rect">
            <a:avLst/>
          </a:prstGeom>
        </p:spPr>
      </p:pic>
      <p:pic>
        <p:nvPicPr>
          <p:cNvPr id="47" name="Obraz 46" descr="INSTR_26.png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 rot="3712741">
            <a:off x="3020877" y="2762489"/>
            <a:ext cx="4444950" cy="2902656"/>
          </a:xfrm>
          <a:prstGeom prst="rect">
            <a:avLst/>
          </a:prstGeom>
        </p:spPr>
      </p:pic>
      <p:pic>
        <p:nvPicPr>
          <p:cNvPr id="48" name="Obraz 47" descr="INSTR_27.pn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1403648" y="1802100"/>
            <a:ext cx="4680520" cy="3709584"/>
          </a:xfrm>
          <a:prstGeom prst="rect">
            <a:avLst/>
          </a:prstGeom>
        </p:spPr>
      </p:pic>
      <p:pic>
        <p:nvPicPr>
          <p:cNvPr id="49" name="Obraz 48" descr="INSTR_28.pn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 rot="997084">
            <a:off x="4048378" y="2289748"/>
            <a:ext cx="4661453" cy="3717032"/>
          </a:xfrm>
          <a:prstGeom prst="rect">
            <a:avLst/>
          </a:prstGeom>
        </p:spPr>
      </p:pic>
      <p:pic>
        <p:nvPicPr>
          <p:cNvPr id="50" name="Obraz 49" descr="INSTR_29.png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1475656" y="1484784"/>
            <a:ext cx="5808409" cy="4635921"/>
          </a:xfrm>
          <a:prstGeom prst="rect">
            <a:avLst/>
          </a:prstGeom>
        </p:spPr>
      </p:pic>
      <p:pic>
        <p:nvPicPr>
          <p:cNvPr id="51" name="Obraz 50" descr="INSTR_30.png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 rot="5076221">
            <a:off x="1871699" y="2261099"/>
            <a:ext cx="4860032" cy="36269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179512" y="-171400"/>
            <a:ext cx="8839535" cy="169277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NOWY CEL</a:t>
            </a:r>
          </a:p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KOMPUTER NA UKŁADACH TTL</a:t>
            </a:r>
            <a:endParaRPr lang="pl-PL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Obraz 5" descr="MMX_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9885110">
            <a:off x="4347854" y="1844824"/>
            <a:ext cx="3449411" cy="4464496"/>
          </a:xfrm>
          <a:prstGeom prst="rect">
            <a:avLst/>
          </a:prstGeom>
        </p:spPr>
      </p:pic>
      <p:pic>
        <p:nvPicPr>
          <p:cNvPr id="24" name="Obraz 23" descr="INSTR_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595033"/>
            <a:ext cx="9144000" cy="1667933"/>
          </a:xfrm>
          <a:prstGeom prst="rect">
            <a:avLst/>
          </a:prstGeom>
        </p:spPr>
      </p:pic>
      <p:pic>
        <p:nvPicPr>
          <p:cNvPr id="25" name="Obraz 24" descr="INSTR_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67759">
            <a:off x="0" y="2970467"/>
            <a:ext cx="9144000" cy="917066"/>
          </a:xfrm>
          <a:prstGeom prst="rect">
            <a:avLst/>
          </a:prstGeom>
        </p:spPr>
      </p:pic>
      <p:pic>
        <p:nvPicPr>
          <p:cNvPr id="26" name="Obraz 25" descr="INSTR_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797152"/>
            <a:ext cx="9144000" cy="894447"/>
          </a:xfrm>
          <a:prstGeom prst="rect">
            <a:avLst/>
          </a:prstGeom>
        </p:spPr>
      </p:pic>
      <p:pic>
        <p:nvPicPr>
          <p:cNvPr id="27" name="Obraz 26" descr="INSTR_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534244">
            <a:off x="0" y="2834182"/>
            <a:ext cx="9144000" cy="1189635"/>
          </a:xfrm>
          <a:prstGeom prst="rect">
            <a:avLst/>
          </a:prstGeom>
        </p:spPr>
      </p:pic>
      <p:pic>
        <p:nvPicPr>
          <p:cNvPr id="28" name="Obraz 27" descr="INSTR_7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47664" y="1340768"/>
            <a:ext cx="7596336" cy="3570813"/>
          </a:xfrm>
          <a:prstGeom prst="rect">
            <a:avLst/>
          </a:prstGeom>
        </p:spPr>
      </p:pic>
      <p:pic>
        <p:nvPicPr>
          <p:cNvPr id="29" name="Obraz 28" descr="INSTR_8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139829">
            <a:off x="366721" y="3366428"/>
            <a:ext cx="8665023" cy="2139512"/>
          </a:xfrm>
          <a:prstGeom prst="rect">
            <a:avLst/>
          </a:prstGeom>
        </p:spPr>
      </p:pic>
      <p:pic>
        <p:nvPicPr>
          <p:cNvPr id="30" name="Obraz 29" descr="INSTR_9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0504601">
            <a:off x="0" y="2893512"/>
            <a:ext cx="9144000" cy="1070975"/>
          </a:xfrm>
          <a:prstGeom prst="rect">
            <a:avLst/>
          </a:prstGeom>
        </p:spPr>
      </p:pic>
      <p:pic>
        <p:nvPicPr>
          <p:cNvPr id="31" name="Obraz 30" descr="INSTR_1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5487206"/>
            <a:ext cx="9144000" cy="1370794"/>
          </a:xfrm>
          <a:prstGeom prst="rect">
            <a:avLst/>
          </a:prstGeom>
        </p:spPr>
      </p:pic>
      <p:pic>
        <p:nvPicPr>
          <p:cNvPr id="32" name="Obraz 31" descr="INSTR_1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2438400"/>
            <a:ext cx="9144000" cy="1981200"/>
          </a:xfrm>
          <a:prstGeom prst="rect">
            <a:avLst/>
          </a:prstGeom>
        </p:spPr>
      </p:pic>
      <p:pic>
        <p:nvPicPr>
          <p:cNvPr id="33" name="Obraz 32" descr="INSTR_12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1835124">
            <a:off x="204136" y="3696274"/>
            <a:ext cx="9144000" cy="615786"/>
          </a:xfrm>
          <a:prstGeom prst="rect">
            <a:avLst/>
          </a:prstGeom>
        </p:spPr>
      </p:pic>
      <p:pic>
        <p:nvPicPr>
          <p:cNvPr id="34" name="Obraz 33" descr="INSTR_13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19642024">
            <a:off x="-488023" y="3695812"/>
            <a:ext cx="8853110" cy="823120"/>
          </a:xfrm>
          <a:prstGeom prst="rect">
            <a:avLst/>
          </a:prstGeom>
        </p:spPr>
      </p:pic>
      <p:pic>
        <p:nvPicPr>
          <p:cNvPr id="35" name="Obraz 34" descr="INSTR_14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3071812"/>
            <a:ext cx="9144000" cy="714375"/>
          </a:xfrm>
          <a:prstGeom prst="rect">
            <a:avLst/>
          </a:prstGeom>
        </p:spPr>
      </p:pic>
      <p:pic>
        <p:nvPicPr>
          <p:cNvPr id="36" name="Obraz 35" descr="INSTR_15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rot="3649712">
            <a:off x="3691504" y="3747603"/>
            <a:ext cx="5420482" cy="1000265"/>
          </a:xfrm>
          <a:prstGeom prst="rect">
            <a:avLst/>
          </a:prstGeom>
        </p:spPr>
      </p:pic>
      <p:pic>
        <p:nvPicPr>
          <p:cNvPr id="37" name="Obraz 36" descr="INSTR_16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0" y="2060848"/>
            <a:ext cx="9144000" cy="1099814"/>
          </a:xfrm>
          <a:prstGeom prst="rect">
            <a:avLst/>
          </a:prstGeom>
        </p:spPr>
      </p:pic>
      <p:pic>
        <p:nvPicPr>
          <p:cNvPr id="38" name="Obraz 37" descr="INSTR_17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 rot="631247">
            <a:off x="0" y="3017133"/>
            <a:ext cx="9144000" cy="823734"/>
          </a:xfrm>
          <a:prstGeom prst="rect">
            <a:avLst/>
          </a:prstGeom>
        </p:spPr>
      </p:pic>
      <p:pic>
        <p:nvPicPr>
          <p:cNvPr id="39" name="Obraz 38" descr="INSTR_18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 rot="20740509">
            <a:off x="395357" y="2581374"/>
            <a:ext cx="8584475" cy="2405792"/>
          </a:xfrm>
          <a:prstGeom prst="rect">
            <a:avLst/>
          </a:prstGeom>
        </p:spPr>
      </p:pic>
      <p:pic>
        <p:nvPicPr>
          <p:cNvPr id="40" name="Obraz 39" descr="INSTR_19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 rot="1081968">
            <a:off x="0" y="2718132"/>
            <a:ext cx="9144000" cy="1421735"/>
          </a:xfrm>
          <a:prstGeom prst="rect">
            <a:avLst/>
          </a:prstGeom>
        </p:spPr>
      </p:pic>
      <p:pic>
        <p:nvPicPr>
          <p:cNvPr id="41" name="Obraz 40" descr="INSTR_20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771800" y="1844824"/>
            <a:ext cx="5624021" cy="3849490"/>
          </a:xfrm>
          <a:prstGeom prst="rect">
            <a:avLst/>
          </a:prstGeom>
        </p:spPr>
      </p:pic>
      <p:pic>
        <p:nvPicPr>
          <p:cNvPr id="42" name="Obraz 41" descr="INSTR_21.pn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3779912" y="2906606"/>
            <a:ext cx="5364088" cy="3537689"/>
          </a:xfrm>
          <a:prstGeom prst="rect">
            <a:avLst/>
          </a:prstGeom>
        </p:spPr>
      </p:pic>
      <p:pic>
        <p:nvPicPr>
          <p:cNvPr id="43" name="Obraz 42" descr="INSTR_22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 rot="966729">
            <a:off x="1072864" y="2528712"/>
            <a:ext cx="6948264" cy="3270064"/>
          </a:xfrm>
          <a:prstGeom prst="rect">
            <a:avLst/>
          </a:prstGeom>
        </p:spPr>
      </p:pic>
      <p:pic>
        <p:nvPicPr>
          <p:cNvPr id="44" name="Obraz 43" descr="INSTR_23.pn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755576" y="3203875"/>
            <a:ext cx="4675194" cy="3654125"/>
          </a:xfrm>
          <a:prstGeom prst="rect">
            <a:avLst/>
          </a:prstGeom>
        </p:spPr>
      </p:pic>
      <p:pic>
        <p:nvPicPr>
          <p:cNvPr id="46" name="Obraz 45" descr="INSTR_25.pn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1187624" y="1412776"/>
            <a:ext cx="5203950" cy="4077072"/>
          </a:xfrm>
          <a:prstGeom prst="rect">
            <a:avLst/>
          </a:prstGeom>
        </p:spPr>
      </p:pic>
      <p:pic>
        <p:nvPicPr>
          <p:cNvPr id="47" name="Obraz 46" descr="INSTR_26.pn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 rot="3712741">
            <a:off x="3020877" y="2762489"/>
            <a:ext cx="4444950" cy="2902656"/>
          </a:xfrm>
          <a:prstGeom prst="rect">
            <a:avLst/>
          </a:prstGeom>
        </p:spPr>
      </p:pic>
      <p:pic>
        <p:nvPicPr>
          <p:cNvPr id="48" name="Obraz 47" descr="INSTR_27.png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1403648" y="1802100"/>
            <a:ext cx="4680520" cy="3709584"/>
          </a:xfrm>
          <a:prstGeom prst="rect">
            <a:avLst/>
          </a:prstGeom>
        </p:spPr>
      </p:pic>
      <p:pic>
        <p:nvPicPr>
          <p:cNvPr id="49" name="Obraz 48" descr="INSTR_28.pn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 rot="997084">
            <a:off x="4048378" y="2289748"/>
            <a:ext cx="4661453" cy="3717032"/>
          </a:xfrm>
          <a:prstGeom prst="rect">
            <a:avLst/>
          </a:prstGeom>
        </p:spPr>
      </p:pic>
      <p:pic>
        <p:nvPicPr>
          <p:cNvPr id="50" name="Obraz 49" descr="INSTR_29.pn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1475656" y="1484784"/>
            <a:ext cx="5808409" cy="4635921"/>
          </a:xfrm>
          <a:prstGeom prst="rect">
            <a:avLst/>
          </a:prstGeom>
        </p:spPr>
      </p:pic>
      <p:pic>
        <p:nvPicPr>
          <p:cNvPr id="51" name="Obraz 50" descr="INSTR_30.png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 rot="5076221">
            <a:off x="1871699" y="2261099"/>
            <a:ext cx="4860032" cy="3626957"/>
          </a:xfrm>
          <a:prstGeom prst="rect">
            <a:avLst/>
          </a:prstGeom>
        </p:spPr>
      </p:pic>
      <p:pic>
        <p:nvPicPr>
          <p:cNvPr id="52" name="Obraz 51" descr="INSTR_31.png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4434982" y="3356992"/>
            <a:ext cx="4709018" cy="24747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179512" y="-171400"/>
            <a:ext cx="8839535" cy="169277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NOWY CEL</a:t>
            </a:r>
          </a:p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KOMPUTER NA UKŁADACH TTL</a:t>
            </a:r>
            <a:endParaRPr lang="pl-PL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Obraz 5" descr="MMX_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9885110">
            <a:off x="4347854" y="1844824"/>
            <a:ext cx="3449411" cy="4464496"/>
          </a:xfrm>
          <a:prstGeom prst="rect">
            <a:avLst/>
          </a:prstGeom>
        </p:spPr>
      </p:pic>
      <p:pic>
        <p:nvPicPr>
          <p:cNvPr id="24" name="Obraz 23" descr="INSTR_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595033"/>
            <a:ext cx="9144000" cy="1667933"/>
          </a:xfrm>
          <a:prstGeom prst="rect">
            <a:avLst/>
          </a:prstGeom>
        </p:spPr>
      </p:pic>
      <p:pic>
        <p:nvPicPr>
          <p:cNvPr id="25" name="Obraz 24" descr="INSTR_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67759">
            <a:off x="0" y="2970467"/>
            <a:ext cx="9144000" cy="917066"/>
          </a:xfrm>
          <a:prstGeom prst="rect">
            <a:avLst/>
          </a:prstGeom>
        </p:spPr>
      </p:pic>
      <p:pic>
        <p:nvPicPr>
          <p:cNvPr id="26" name="Obraz 25" descr="INSTR_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797152"/>
            <a:ext cx="9144000" cy="894447"/>
          </a:xfrm>
          <a:prstGeom prst="rect">
            <a:avLst/>
          </a:prstGeom>
        </p:spPr>
      </p:pic>
      <p:pic>
        <p:nvPicPr>
          <p:cNvPr id="27" name="Obraz 26" descr="INSTR_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534244">
            <a:off x="0" y="2834182"/>
            <a:ext cx="9144000" cy="1189635"/>
          </a:xfrm>
          <a:prstGeom prst="rect">
            <a:avLst/>
          </a:prstGeom>
        </p:spPr>
      </p:pic>
      <p:pic>
        <p:nvPicPr>
          <p:cNvPr id="28" name="Obraz 27" descr="INSTR_7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47664" y="1340768"/>
            <a:ext cx="7596336" cy="3570813"/>
          </a:xfrm>
          <a:prstGeom prst="rect">
            <a:avLst/>
          </a:prstGeom>
        </p:spPr>
      </p:pic>
      <p:pic>
        <p:nvPicPr>
          <p:cNvPr id="29" name="Obraz 28" descr="INSTR_8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139829">
            <a:off x="366721" y="3366428"/>
            <a:ext cx="8665023" cy="2139512"/>
          </a:xfrm>
          <a:prstGeom prst="rect">
            <a:avLst/>
          </a:prstGeom>
        </p:spPr>
      </p:pic>
      <p:pic>
        <p:nvPicPr>
          <p:cNvPr id="30" name="Obraz 29" descr="INSTR_9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0504601">
            <a:off x="0" y="2893512"/>
            <a:ext cx="9144000" cy="1070975"/>
          </a:xfrm>
          <a:prstGeom prst="rect">
            <a:avLst/>
          </a:prstGeom>
        </p:spPr>
      </p:pic>
      <p:pic>
        <p:nvPicPr>
          <p:cNvPr id="31" name="Obraz 30" descr="INSTR_1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5487206"/>
            <a:ext cx="9144000" cy="1370794"/>
          </a:xfrm>
          <a:prstGeom prst="rect">
            <a:avLst/>
          </a:prstGeom>
        </p:spPr>
      </p:pic>
      <p:pic>
        <p:nvPicPr>
          <p:cNvPr id="32" name="Obraz 31" descr="INSTR_1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2438400"/>
            <a:ext cx="9144000" cy="1981200"/>
          </a:xfrm>
          <a:prstGeom prst="rect">
            <a:avLst/>
          </a:prstGeom>
        </p:spPr>
      </p:pic>
      <p:pic>
        <p:nvPicPr>
          <p:cNvPr id="33" name="Obraz 32" descr="INSTR_12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1835124">
            <a:off x="204136" y="3696274"/>
            <a:ext cx="9144000" cy="615786"/>
          </a:xfrm>
          <a:prstGeom prst="rect">
            <a:avLst/>
          </a:prstGeom>
        </p:spPr>
      </p:pic>
      <p:pic>
        <p:nvPicPr>
          <p:cNvPr id="34" name="Obraz 33" descr="INSTR_13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19642024">
            <a:off x="-488023" y="3695812"/>
            <a:ext cx="8853110" cy="823120"/>
          </a:xfrm>
          <a:prstGeom prst="rect">
            <a:avLst/>
          </a:prstGeom>
        </p:spPr>
      </p:pic>
      <p:pic>
        <p:nvPicPr>
          <p:cNvPr id="35" name="Obraz 34" descr="INSTR_14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3071812"/>
            <a:ext cx="9144000" cy="714375"/>
          </a:xfrm>
          <a:prstGeom prst="rect">
            <a:avLst/>
          </a:prstGeom>
        </p:spPr>
      </p:pic>
      <p:pic>
        <p:nvPicPr>
          <p:cNvPr id="36" name="Obraz 35" descr="INSTR_15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rot="3649712">
            <a:off x="3691504" y="3747603"/>
            <a:ext cx="5420482" cy="1000265"/>
          </a:xfrm>
          <a:prstGeom prst="rect">
            <a:avLst/>
          </a:prstGeom>
        </p:spPr>
      </p:pic>
      <p:pic>
        <p:nvPicPr>
          <p:cNvPr id="37" name="Obraz 36" descr="INSTR_16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0" y="2060848"/>
            <a:ext cx="9144000" cy="1099814"/>
          </a:xfrm>
          <a:prstGeom prst="rect">
            <a:avLst/>
          </a:prstGeom>
        </p:spPr>
      </p:pic>
      <p:pic>
        <p:nvPicPr>
          <p:cNvPr id="38" name="Obraz 37" descr="INSTR_17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 rot="631247">
            <a:off x="0" y="3017133"/>
            <a:ext cx="9144000" cy="823734"/>
          </a:xfrm>
          <a:prstGeom prst="rect">
            <a:avLst/>
          </a:prstGeom>
        </p:spPr>
      </p:pic>
      <p:pic>
        <p:nvPicPr>
          <p:cNvPr id="39" name="Obraz 38" descr="INSTR_18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 rot="20740509">
            <a:off x="395357" y="2581374"/>
            <a:ext cx="8584475" cy="2405792"/>
          </a:xfrm>
          <a:prstGeom prst="rect">
            <a:avLst/>
          </a:prstGeom>
        </p:spPr>
      </p:pic>
      <p:pic>
        <p:nvPicPr>
          <p:cNvPr id="40" name="Obraz 39" descr="INSTR_19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 rot="1081968">
            <a:off x="0" y="2718132"/>
            <a:ext cx="9144000" cy="1421735"/>
          </a:xfrm>
          <a:prstGeom prst="rect">
            <a:avLst/>
          </a:prstGeom>
        </p:spPr>
      </p:pic>
      <p:pic>
        <p:nvPicPr>
          <p:cNvPr id="41" name="Obraz 40" descr="INSTR_20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771800" y="1844824"/>
            <a:ext cx="5624021" cy="3849490"/>
          </a:xfrm>
          <a:prstGeom prst="rect">
            <a:avLst/>
          </a:prstGeom>
        </p:spPr>
      </p:pic>
      <p:pic>
        <p:nvPicPr>
          <p:cNvPr id="42" name="Obraz 41" descr="INSTR_21.pn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3779912" y="2906606"/>
            <a:ext cx="5364088" cy="3537689"/>
          </a:xfrm>
          <a:prstGeom prst="rect">
            <a:avLst/>
          </a:prstGeom>
        </p:spPr>
      </p:pic>
      <p:pic>
        <p:nvPicPr>
          <p:cNvPr id="43" name="Obraz 42" descr="INSTR_22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 rot="966729">
            <a:off x="1072864" y="2528712"/>
            <a:ext cx="6948264" cy="3270064"/>
          </a:xfrm>
          <a:prstGeom prst="rect">
            <a:avLst/>
          </a:prstGeom>
        </p:spPr>
      </p:pic>
      <p:pic>
        <p:nvPicPr>
          <p:cNvPr id="44" name="Obraz 43" descr="INSTR_23.pn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755576" y="3203875"/>
            <a:ext cx="4675194" cy="3654125"/>
          </a:xfrm>
          <a:prstGeom prst="rect">
            <a:avLst/>
          </a:prstGeom>
        </p:spPr>
      </p:pic>
      <p:pic>
        <p:nvPicPr>
          <p:cNvPr id="46" name="Obraz 45" descr="INSTR_25.pn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1187624" y="1412776"/>
            <a:ext cx="5203950" cy="4077072"/>
          </a:xfrm>
          <a:prstGeom prst="rect">
            <a:avLst/>
          </a:prstGeom>
        </p:spPr>
      </p:pic>
      <p:pic>
        <p:nvPicPr>
          <p:cNvPr id="47" name="Obraz 46" descr="INSTR_26.pn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 rot="3712741">
            <a:off x="3020877" y="2762489"/>
            <a:ext cx="4444950" cy="2902656"/>
          </a:xfrm>
          <a:prstGeom prst="rect">
            <a:avLst/>
          </a:prstGeom>
        </p:spPr>
      </p:pic>
      <p:pic>
        <p:nvPicPr>
          <p:cNvPr id="48" name="Obraz 47" descr="INSTR_27.png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1403648" y="1802100"/>
            <a:ext cx="4680520" cy="3709584"/>
          </a:xfrm>
          <a:prstGeom prst="rect">
            <a:avLst/>
          </a:prstGeom>
        </p:spPr>
      </p:pic>
      <p:pic>
        <p:nvPicPr>
          <p:cNvPr id="49" name="Obraz 48" descr="INSTR_28.pn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 rot="997084">
            <a:off x="4048378" y="2289748"/>
            <a:ext cx="4661453" cy="3717032"/>
          </a:xfrm>
          <a:prstGeom prst="rect">
            <a:avLst/>
          </a:prstGeom>
        </p:spPr>
      </p:pic>
      <p:pic>
        <p:nvPicPr>
          <p:cNvPr id="50" name="Obraz 49" descr="INSTR_29.pn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1475656" y="1484784"/>
            <a:ext cx="5808409" cy="4635921"/>
          </a:xfrm>
          <a:prstGeom prst="rect">
            <a:avLst/>
          </a:prstGeom>
        </p:spPr>
      </p:pic>
      <p:pic>
        <p:nvPicPr>
          <p:cNvPr id="51" name="Obraz 50" descr="INSTR_30.png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 rot="5076221">
            <a:off x="1871699" y="2261099"/>
            <a:ext cx="4860032" cy="3626957"/>
          </a:xfrm>
          <a:prstGeom prst="rect">
            <a:avLst/>
          </a:prstGeom>
        </p:spPr>
      </p:pic>
      <p:pic>
        <p:nvPicPr>
          <p:cNvPr id="52" name="Obraz 51" descr="INSTR_31.png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4434982" y="3356992"/>
            <a:ext cx="4709018" cy="2474770"/>
          </a:xfrm>
          <a:prstGeom prst="rect">
            <a:avLst/>
          </a:prstGeom>
        </p:spPr>
      </p:pic>
      <p:pic>
        <p:nvPicPr>
          <p:cNvPr id="53" name="Obraz 52" descr="INSTR_32.png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 rot="21298023">
            <a:off x="3995936" y="2564904"/>
            <a:ext cx="4325613" cy="33728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179512" y="-171400"/>
            <a:ext cx="8839535" cy="169277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NOWY CEL</a:t>
            </a:r>
          </a:p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KOMPUTER NA UKŁADACH TTL</a:t>
            </a:r>
            <a:endParaRPr lang="pl-PL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Obraz 5" descr="MMX_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9885110">
            <a:off x="4347854" y="1844824"/>
            <a:ext cx="3449411" cy="4464496"/>
          </a:xfrm>
          <a:prstGeom prst="rect">
            <a:avLst/>
          </a:prstGeom>
        </p:spPr>
      </p:pic>
      <p:pic>
        <p:nvPicPr>
          <p:cNvPr id="26" name="Obraz 25" descr="INSTR_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797152"/>
            <a:ext cx="9144000" cy="894447"/>
          </a:xfrm>
          <a:prstGeom prst="rect">
            <a:avLst/>
          </a:prstGeom>
        </p:spPr>
      </p:pic>
      <p:pic>
        <p:nvPicPr>
          <p:cNvPr id="28" name="Obraz 27" descr="INSTR_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7664" y="1340768"/>
            <a:ext cx="7596336" cy="3570813"/>
          </a:xfrm>
          <a:prstGeom prst="rect">
            <a:avLst/>
          </a:prstGeom>
        </p:spPr>
      </p:pic>
      <p:pic>
        <p:nvPicPr>
          <p:cNvPr id="30" name="Obraz 29" descr="INSTR_9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504601">
            <a:off x="0" y="2893512"/>
            <a:ext cx="9144000" cy="1070975"/>
          </a:xfrm>
          <a:prstGeom prst="rect">
            <a:avLst/>
          </a:prstGeom>
        </p:spPr>
      </p:pic>
      <p:pic>
        <p:nvPicPr>
          <p:cNvPr id="31" name="Obraz 30" descr="INSTR_1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5487206"/>
            <a:ext cx="9144000" cy="1370794"/>
          </a:xfrm>
          <a:prstGeom prst="rect">
            <a:avLst/>
          </a:prstGeom>
        </p:spPr>
      </p:pic>
      <p:pic>
        <p:nvPicPr>
          <p:cNvPr id="32" name="Obraz 31" descr="INSTR_1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2438400"/>
            <a:ext cx="9144000" cy="1981200"/>
          </a:xfrm>
          <a:prstGeom prst="rect">
            <a:avLst/>
          </a:prstGeom>
        </p:spPr>
      </p:pic>
      <p:pic>
        <p:nvPicPr>
          <p:cNvPr id="33" name="Obraz 32" descr="INSTR_1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835124">
            <a:off x="204136" y="3696274"/>
            <a:ext cx="9144000" cy="615786"/>
          </a:xfrm>
          <a:prstGeom prst="rect">
            <a:avLst/>
          </a:prstGeom>
        </p:spPr>
      </p:pic>
      <p:pic>
        <p:nvPicPr>
          <p:cNvPr id="34" name="Obraz 33" descr="INSTR_13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19642024">
            <a:off x="-488023" y="3695812"/>
            <a:ext cx="8853110" cy="823120"/>
          </a:xfrm>
          <a:prstGeom prst="rect">
            <a:avLst/>
          </a:prstGeom>
        </p:spPr>
      </p:pic>
      <p:pic>
        <p:nvPicPr>
          <p:cNvPr id="35" name="Obraz 34" descr="INSTR_14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3071812"/>
            <a:ext cx="9144000" cy="714375"/>
          </a:xfrm>
          <a:prstGeom prst="rect">
            <a:avLst/>
          </a:prstGeom>
        </p:spPr>
      </p:pic>
      <p:pic>
        <p:nvPicPr>
          <p:cNvPr id="36" name="Obraz 35" descr="INSTR_1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3649712">
            <a:off x="3691504" y="3747603"/>
            <a:ext cx="5420482" cy="1000265"/>
          </a:xfrm>
          <a:prstGeom prst="rect">
            <a:avLst/>
          </a:prstGeom>
        </p:spPr>
      </p:pic>
      <p:pic>
        <p:nvPicPr>
          <p:cNvPr id="37" name="Obraz 36" descr="INSTR_16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2060848"/>
            <a:ext cx="9144000" cy="1099814"/>
          </a:xfrm>
          <a:prstGeom prst="rect">
            <a:avLst/>
          </a:prstGeom>
        </p:spPr>
      </p:pic>
      <p:pic>
        <p:nvPicPr>
          <p:cNvPr id="38" name="Obraz 37" descr="INSTR_17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631247">
            <a:off x="0" y="3017133"/>
            <a:ext cx="9144000" cy="823734"/>
          </a:xfrm>
          <a:prstGeom prst="rect">
            <a:avLst/>
          </a:prstGeom>
        </p:spPr>
      </p:pic>
      <p:pic>
        <p:nvPicPr>
          <p:cNvPr id="39" name="Obraz 38" descr="INSTR_18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20740509">
            <a:off x="395357" y="2581374"/>
            <a:ext cx="8584475" cy="2405792"/>
          </a:xfrm>
          <a:prstGeom prst="rect">
            <a:avLst/>
          </a:prstGeom>
        </p:spPr>
      </p:pic>
      <p:pic>
        <p:nvPicPr>
          <p:cNvPr id="40" name="Obraz 39" descr="INSTR_19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rot="1081968">
            <a:off x="0" y="2718132"/>
            <a:ext cx="9144000" cy="1421735"/>
          </a:xfrm>
          <a:prstGeom prst="rect">
            <a:avLst/>
          </a:prstGeom>
        </p:spPr>
      </p:pic>
      <p:pic>
        <p:nvPicPr>
          <p:cNvPr id="41" name="Obraz 40" descr="INSTR_20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771800" y="1844824"/>
            <a:ext cx="5624021" cy="3849490"/>
          </a:xfrm>
          <a:prstGeom prst="rect">
            <a:avLst/>
          </a:prstGeom>
        </p:spPr>
      </p:pic>
      <p:pic>
        <p:nvPicPr>
          <p:cNvPr id="42" name="Obraz 41" descr="INSTR_21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3779912" y="2906606"/>
            <a:ext cx="5364088" cy="3537689"/>
          </a:xfrm>
          <a:prstGeom prst="rect">
            <a:avLst/>
          </a:prstGeom>
        </p:spPr>
      </p:pic>
      <p:pic>
        <p:nvPicPr>
          <p:cNvPr id="43" name="Obraz 42" descr="INSTR_22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 rot="966729">
            <a:off x="1072864" y="2528712"/>
            <a:ext cx="6948264" cy="3270064"/>
          </a:xfrm>
          <a:prstGeom prst="rect">
            <a:avLst/>
          </a:prstGeom>
        </p:spPr>
      </p:pic>
      <p:pic>
        <p:nvPicPr>
          <p:cNvPr id="44" name="Obraz 43" descr="INSTR_23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755576" y="3203875"/>
            <a:ext cx="4675194" cy="3654125"/>
          </a:xfrm>
          <a:prstGeom prst="rect">
            <a:avLst/>
          </a:prstGeom>
        </p:spPr>
      </p:pic>
      <p:pic>
        <p:nvPicPr>
          <p:cNvPr id="45" name="Obraz 44" descr="INSTR_24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 rot="1132349">
            <a:off x="4017859" y="2250857"/>
            <a:ext cx="4435255" cy="3544078"/>
          </a:xfrm>
          <a:prstGeom prst="rect">
            <a:avLst/>
          </a:prstGeom>
        </p:spPr>
      </p:pic>
      <p:pic>
        <p:nvPicPr>
          <p:cNvPr id="46" name="Obraz 45" descr="INSTR_25.pn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1187624" y="1412776"/>
            <a:ext cx="5203950" cy="4077072"/>
          </a:xfrm>
          <a:prstGeom prst="rect">
            <a:avLst/>
          </a:prstGeom>
        </p:spPr>
      </p:pic>
      <p:pic>
        <p:nvPicPr>
          <p:cNvPr id="47" name="Obraz 46" descr="INSTR_26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 rot="3712741">
            <a:off x="3020877" y="2762489"/>
            <a:ext cx="4444950" cy="2902656"/>
          </a:xfrm>
          <a:prstGeom prst="rect">
            <a:avLst/>
          </a:prstGeom>
        </p:spPr>
      </p:pic>
      <p:pic>
        <p:nvPicPr>
          <p:cNvPr id="48" name="Obraz 47" descr="INSTR_27.pn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1403648" y="1802100"/>
            <a:ext cx="4680520" cy="3709584"/>
          </a:xfrm>
          <a:prstGeom prst="rect">
            <a:avLst/>
          </a:prstGeom>
        </p:spPr>
      </p:pic>
      <p:pic>
        <p:nvPicPr>
          <p:cNvPr id="49" name="Obraz 48" descr="INSTR_28.pn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 rot="997084">
            <a:off x="4048378" y="2289748"/>
            <a:ext cx="4661453" cy="3717032"/>
          </a:xfrm>
          <a:prstGeom prst="rect">
            <a:avLst/>
          </a:prstGeom>
        </p:spPr>
      </p:pic>
      <p:pic>
        <p:nvPicPr>
          <p:cNvPr id="50" name="Obraz 49" descr="INSTR_29.pn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1475656" y="1484784"/>
            <a:ext cx="5808409" cy="4635921"/>
          </a:xfrm>
          <a:prstGeom prst="rect">
            <a:avLst/>
          </a:prstGeom>
        </p:spPr>
      </p:pic>
      <p:pic>
        <p:nvPicPr>
          <p:cNvPr id="51" name="Obraz 50" descr="INSTR_30.png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 rot="5076221">
            <a:off x="1871699" y="2261099"/>
            <a:ext cx="4860032" cy="3626957"/>
          </a:xfrm>
          <a:prstGeom prst="rect">
            <a:avLst/>
          </a:prstGeom>
        </p:spPr>
      </p:pic>
      <p:pic>
        <p:nvPicPr>
          <p:cNvPr id="52" name="Obraz 51" descr="INSTR_31.pn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4434982" y="3356992"/>
            <a:ext cx="4709018" cy="2474770"/>
          </a:xfrm>
          <a:prstGeom prst="rect">
            <a:avLst/>
          </a:prstGeom>
        </p:spPr>
      </p:pic>
      <p:pic>
        <p:nvPicPr>
          <p:cNvPr id="53" name="Obraz 52" descr="INSTR_32.pn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 rot="21298023">
            <a:off x="3995936" y="2564904"/>
            <a:ext cx="4325613" cy="3372852"/>
          </a:xfrm>
          <a:prstGeom prst="rect">
            <a:avLst/>
          </a:prstGeom>
        </p:spPr>
      </p:pic>
      <p:pic>
        <p:nvPicPr>
          <p:cNvPr id="54" name="Obraz 53" descr="INSTR_33.png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899592" y="1628800"/>
            <a:ext cx="4485797" cy="3501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179512" y="-171400"/>
            <a:ext cx="8839535" cy="169277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NOWY CEL</a:t>
            </a:r>
          </a:p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KOMPUTER NA UKŁADACH TTL</a:t>
            </a:r>
            <a:endParaRPr lang="pl-PL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Obraz 5" descr="MMX_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9885110">
            <a:off x="4347854" y="1844824"/>
            <a:ext cx="3449411" cy="4464496"/>
          </a:xfrm>
          <a:prstGeom prst="rect">
            <a:avLst/>
          </a:prstGeom>
        </p:spPr>
      </p:pic>
      <p:pic>
        <p:nvPicPr>
          <p:cNvPr id="26" name="Obraz 25" descr="INSTR_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797152"/>
            <a:ext cx="9144000" cy="894447"/>
          </a:xfrm>
          <a:prstGeom prst="rect">
            <a:avLst/>
          </a:prstGeom>
        </p:spPr>
      </p:pic>
      <p:pic>
        <p:nvPicPr>
          <p:cNvPr id="27" name="Obraz 26" descr="INSTR_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534244">
            <a:off x="0" y="2834182"/>
            <a:ext cx="9144000" cy="1189635"/>
          </a:xfrm>
          <a:prstGeom prst="rect">
            <a:avLst/>
          </a:prstGeom>
        </p:spPr>
      </p:pic>
      <p:pic>
        <p:nvPicPr>
          <p:cNvPr id="28" name="Obraz 27" descr="INSTR_7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47664" y="1340768"/>
            <a:ext cx="7596336" cy="3570813"/>
          </a:xfrm>
          <a:prstGeom prst="rect">
            <a:avLst/>
          </a:prstGeom>
        </p:spPr>
      </p:pic>
      <p:pic>
        <p:nvPicPr>
          <p:cNvPr id="29" name="Obraz 28" descr="INSTR_8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139829">
            <a:off x="366721" y="3366428"/>
            <a:ext cx="8665023" cy="2139512"/>
          </a:xfrm>
          <a:prstGeom prst="rect">
            <a:avLst/>
          </a:prstGeom>
        </p:spPr>
      </p:pic>
      <p:pic>
        <p:nvPicPr>
          <p:cNvPr id="30" name="Obraz 29" descr="INSTR_9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0504601">
            <a:off x="0" y="2893512"/>
            <a:ext cx="9144000" cy="1070975"/>
          </a:xfrm>
          <a:prstGeom prst="rect">
            <a:avLst/>
          </a:prstGeom>
        </p:spPr>
      </p:pic>
      <p:pic>
        <p:nvPicPr>
          <p:cNvPr id="31" name="Obraz 30" descr="INSTR_1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5487206"/>
            <a:ext cx="9144000" cy="1370794"/>
          </a:xfrm>
          <a:prstGeom prst="rect">
            <a:avLst/>
          </a:prstGeom>
        </p:spPr>
      </p:pic>
      <p:pic>
        <p:nvPicPr>
          <p:cNvPr id="32" name="Obraz 31" descr="INSTR_1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2438400"/>
            <a:ext cx="9144000" cy="1981200"/>
          </a:xfrm>
          <a:prstGeom prst="rect">
            <a:avLst/>
          </a:prstGeom>
        </p:spPr>
      </p:pic>
      <p:pic>
        <p:nvPicPr>
          <p:cNvPr id="33" name="Obraz 32" descr="INSTR_1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1835124">
            <a:off x="204136" y="3696274"/>
            <a:ext cx="9144000" cy="615786"/>
          </a:xfrm>
          <a:prstGeom prst="rect">
            <a:avLst/>
          </a:prstGeom>
        </p:spPr>
      </p:pic>
      <p:pic>
        <p:nvPicPr>
          <p:cNvPr id="34" name="Obraz 33" descr="INSTR_13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9642024">
            <a:off x="-488023" y="3695812"/>
            <a:ext cx="8853110" cy="823120"/>
          </a:xfrm>
          <a:prstGeom prst="rect">
            <a:avLst/>
          </a:prstGeom>
        </p:spPr>
      </p:pic>
      <p:pic>
        <p:nvPicPr>
          <p:cNvPr id="35" name="Obraz 34" descr="INSTR_14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3071812"/>
            <a:ext cx="9144000" cy="714375"/>
          </a:xfrm>
          <a:prstGeom prst="rect">
            <a:avLst/>
          </a:prstGeom>
        </p:spPr>
      </p:pic>
      <p:pic>
        <p:nvPicPr>
          <p:cNvPr id="36" name="Obraz 35" descr="INSTR_15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3649712">
            <a:off x="3691504" y="3747603"/>
            <a:ext cx="5420482" cy="1000265"/>
          </a:xfrm>
          <a:prstGeom prst="rect">
            <a:avLst/>
          </a:prstGeom>
        </p:spPr>
      </p:pic>
      <p:pic>
        <p:nvPicPr>
          <p:cNvPr id="37" name="Obraz 36" descr="INSTR_16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2060848"/>
            <a:ext cx="9144000" cy="1099814"/>
          </a:xfrm>
          <a:prstGeom prst="rect">
            <a:avLst/>
          </a:prstGeom>
        </p:spPr>
      </p:pic>
      <p:pic>
        <p:nvPicPr>
          <p:cNvPr id="38" name="Obraz 37" descr="INSTR_17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rot="631247">
            <a:off x="0" y="3017133"/>
            <a:ext cx="9144000" cy="823734"/>
          </a:xfrm>
          <a:prstGeom prst="rect">
            <a:avLst/>
          </a:prstGeom>
        </p:spPr>
      </p:pic>
      <p:pic>
        <p:nvPicPr>
          <p:cNvPr id="39" name="Obraz 38" descr="INSTR_18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rot="20740509">
            <a:off x="395357" y="2581374"/>
            <a:ext cx="8584475" cy="2405792"/>
          </a:xfrm>
          <a:prstGeom prst="rect">
            <a:avLst/>
          </a:prstGeom>
        </p:spPr>
      </p:pic>
      <p:pic>
        <p:nvPicPr>
          <p:cNvPr id="40" name="Obraz 39" descr="INSTR_19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 rot="1081968">
            <a:off x="0" y="2718132"/>
            <a:ext cx="9144000" cy="1421735"/>
          </a:xfrm>
          <a:prstGeom prst="rect">
            <a:avLst/>
          </a:prstGeom>
        </p:spPr>
      </p:pic>
      <p:pic>
        <p:nvPicPr>
          <p:cNvPr id="41" name="Obraz 40" descr="INSTR_20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2771800" y="1844824"/>
            <a:ext cx="5624021" cy="3849490"/>
          </a:xfrm>
          <a:prstGeom prst="rect">
            <a:avLst/>
          </a:prstGeom>
        </p:spPr>
      </p:pic>
      <p:pic>
        <p:nvPicPr>
          <p:cNvPr id="42" name="Obraz 41" descr="INSTR_21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779912" y="2906606"/>
            <a:ext cx="5364088" cy="3537689"/>
          </a:xfrm>
          <a:prstGeom prst="rect">
            <a:avLst/>
          </a:prstGeom>
        </p:spPr>
      </p:pic>
      <p:pic>
        <p:nvPicPr>
          <p:cNvPr id="43" name="Obraz 42" descr="INSTR_22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 rot="966729">
            <a:off x="1072864" y="2528712"/>
            <a:ext cx="6948264" cy="3270064"/>
          </a:xfrm>
          <a:prstGeom prst="rect">
            <a:avLst/>
          </a:prstGeom>
        </p:spPr>
      </p:pic>
      <p:pic>
        <p:nvPicPr>
          <p:cNvPr id="44" name="Obraz 43" descr="INSTR_23.pn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755576" y="3203875"/>
            <a:ext cx="4675194" cy="3654125"/>
          </a:xfrm>
          <a:prstGeom prst="rect">
            <a:avLst/>
          </a:prstGeom>
        </p:spPr>
      </p:pic>
      <p:pic>
        <p:nvPicPr>
          <p:cNvPr id="45" name="Obraz 44" descr="INSTR_24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 rot="1132349">
            <a:off x="4017859" y="2250857"/>
            <a:ext cx="4435255" cy="3544078"/>
          </a:xfrm>
          <a:prstGeom prst="rect">
            <a:avLst/>
          </a:prstGeom>
        </p:spPr>
      </p:pic>
      <p:pic>
        <p:nvPicPr>
          <p:cNvPr id="46" name="Obraz 45" descr="INSTR_25.pn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1187624" y="1412776"/>
            <a:ext cx="5203950" cy="4077072"/>
          </a:xfrm>
          <a:prstGeom prst="rect">
            <a:avLst/>
          </a:prstGeom>
        </p:spPr>
      </p:pic>
      <p:pic>
        <p:nvPicPr>
          <p:cNvPr id="47" name="Obraz 46" descr="INSTR_26.pn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 rot="3712741">
            <a:off x="3020877" y="2762489"/>
            <a:ext cx="4444950" cy="2902656"/>
          </a:xfrm>
          <a:prstGeom prst="rect">
            <a:avLst/>
          </a:prstGeom>
        </p:spPr>
      </p:pic>
      <p:pic>
        <p:nvPicPr>
          <p:cNvPr id="48" name="Obraz 47" descr="INSTR_27.pn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1403648" y="1802100"/>
            <a:ext cx="4680520" cy="3709584"/>
          </a:xfrm>
          <a:prstGeom prst="rect">
            <a:avLst/>
          </a:prstGeom>
        </p:spPr>
      </p:pic>
      <p:pic>
        <p:nvPicPr>
          <p:cNvPr id="49" name="Obraz 48" descr="INSTR_28.png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 rot="997084">
            <a:off x="4048378" y="2289748"/>
            <a:ext cx="4661453" cy="3717032"/>
          </a:xfrm>
          <a:prstGeom prst="rect">
            <a:avLst/>
          </a:prstGeom>
        </p:spPr>
      </p:pic>
      <p:pic>
        <p:nvPicPr>
          <p:cNvPr id="50" name="Obraz 49" descr="INSTR_29.pn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1475656" y="1484784"/>
            <a:ext cx="5808409" cy="4635921"/>
          </a:xfrm>
          <a:prstGeom prst="rect">
            <a:avLst/>
          </a:prstGeom>
        </p:spPr>
      </p:pic>
      <p:pic>
        <p:nvPicPr>
          <p:cNvPr id="51" name="Obraz 50" descr="INSTR_30.pn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 rot="5076221">
            <a:off x="1871699" y="2261099"/>
            <a:ext cx="4860032" cy="3626957"/>
          </a:xfrm>
          <a:prstGeom prst="rect">
            <a:avLst/>
          </a:prstGeom>
        </p:spPr>
      </p:pic>
      <p:pic>
        <p:nvPicPr>
          <p:cNvPr id="52" name="Obraz 51" descr="INSTR_31.png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4434982" y="3356992"/>
            <a:ext cx="4709018" cy="2474770"/>
          </a:xfrm>
          <a:prstGeom prst="rect">
            <a:avLst/>
          </a:prstGeom>
        </p:spPr>
      </p:pic>
      <p:pic>
        <p:nvPicPr>
          <p:cNvPr id="53" name="Obraz 52" descr="INSTR_32.png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 rot="21298023">
            <a:off x="3995936" y="2564904"/>
            <a:ext cx="4325613" cy="3372852"/>
          </a:xfrm>
          <a:prstGeom prst="rect">
            <a:avLst/>
          </a:prstGeom>
        </p:spPr>
      </p:pic>
      <p:pic>
        <p:nvPicPr>
          <p:cNvPr id="54" name="Obraz 53" descr="INSTR_33.png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899592" y="1628800"/>
            <a:ext cx="4485797" cy="3501008"/>
          </a:xfrm>
          <a:prstGeom prst="rect">
            <a:avLst/>
          </a:prstGeom>
        </p:spPr>
      </p:pic>
      <p:pic>
        <p:nvPicPr>
          <p:cNvPr id="55" name="Obraz 54" descr="INSTR_34.png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 rot="20230183">
            <a:off x="2498111" y="2442372"/>
            <a:ext cx="4599692" cy="36669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179512" y="-171400"/>
            <a:ext cx="8839535" cy="169277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NOWY CEL</a:t>
            </a:r>
          </a:p>
          <a:p>
            <a:pPr algn="ctr"/>
            <a:r>
              <a:rPr lang="pl-PL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KOMPUTER NA UKŁADACH TTL</a:t>
            </a:r>
            <a:endParaRPr lang="pl-PL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5" name="Obraz 24" descr="INSTR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67759">
            <a:off x="0" y="2970467"/>
            <a:ext cx="9144000" cy="917066"/>
          </a:xfrm>
          <a:prstGeom prst="rect">
            <a:avLst/>
          </a:prstGeom>
        </p:spPr>
      </p:pic>
      <p:pic>
        <p:nvPicPr>
          <p:cNvPr id="26" name="Obraz 25" descr="INSTR_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797152"/>
            <a:ext cx="9144000" cy="894447"/>
          </a:xfrm>
          <a:prstGeom prst="rect">
            <a:avLst/>
          </a:prstGeom>
        </p:spPr>
      </p:pic>
      <p:pic>
        <p:nvPicPr>
          <p:cNvPr id="27" name="Obraz 26" descr="INSTR_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534244">
            <a:off x="0" y="2834182"/>
            <a:ext cx="9144000" cy="1189635"/>
          </a:xfrm>
          <a:prstGeom prst="rect">
            <a:avLst/>
          </a:prstGeom>
        </p:spPr>
      </p:pic>
      <p:pic>
        <p:nvPicPr>
          <p:cNvPr id="28" name="Obraz 27" descr="INSTR_7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47664" y="1340768"/>
            <a:ext cx="7596336" cy="3570813"/>
          </a:xfrm>
          <a:prstGeom prst="rect">
            <a:avLst/>
          </a:prstGeom>
        </p:spPr>
      </p:pic>
      <p:pic>
        <p:nvPicPr>
          <p:cNvPr id="30" name="Obraz 29" descr="INSTR_9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504601">
            <a:off x="0" y="2893512"/>
            <a:ext cx="9144000" cy="1070975"/>
          </a:xfrm>
          <a:prstGeom prst="rect">
            <a:avLst/>
          </a:prstGeom>
        </p:spPr>
      </p:pic>
      <p:pic>
        <p:nvPicPr>
          <p:cNvPr id="31" name="Obraz 30" descr="INSTR_1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5487206"/>
            <a:ext cx="9144000" cy="1370794"/>
          </a:xfrm>
          <a:prstGeom prst="rect">
            <a:avLst/>
          </a:prstGeom>
        </p:spPr>
      </p:pic>
      <p:pic>
        <p:nvPicPr>
          <p:cNvPr id="32" name="Obraz 31" descr="INSTR_1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2438400"/>
            <a:ext cx="9144000" cy="1981200"/>
          </a:xfrm>
          <a:prstGeom prst="rect">
            <a:avLst/>
          </a:prstGeom>
        </p:spPr>
      </p:pic>
      <p:pic>
        <p:nvPicPr>
          <p:cNvPr id="33" name="Obraz 32" descr="INSTR_1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1835124">
            <a:off x="204136" y="3696274"/>
            <a:ext cx="9144000" cy="615786"/>
          </a:xfrm>
          <a:prstGeom prst="rect">
            <a:avLst/>
          </a:prstGeom>
        </p:spPr>
      </p:pic>
      <p:pic>
        <p:nvPicPr>
          <p:cNvPr id="34" name="Obraz 33" descr="INSTR_13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19642024">
            <a:off x="-488023" y="3695812"/>
            <a:ext cx="8853110" cy="823120"/>
          </a:xfrm>
          <a:prstGeom prst="rect">
            <a:avLst/>
          </a:prstGeom>
        </p:spPr>
      </p:pic>
      <p:pic>
        <p:nvPicPr>
          <p:cNvPr id="35" name="Obraz 34" descr="INSTR_14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3071812"/>
            <a:ext cx="9144000" cy="714375"/>
          </a:xfrm>
          <a:prstGeom prst="rect">
            <a:avLst/>
          </a:prstGeom>
        </p:spPr>
      </p:pic>
      <p:pic>
        <p:nvPicPr>
          <p:cNvPr id="36" name="Obraz 35" descr="INSTR_15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3649712">
            <a:off x="3691504" y="3747603"/>
            <a:ext cx="5420482" cy="1000265"/>
          </a:xfrm>
          <a:prstGeom prst="rect">
            <a:avLst/>
          </a:prstGeom>
        </p:spPr>
      </p:pic>
      <p:pic>
        <p:nvPicPr>
          <p:cNvPr id="37" name="Obraz 36" descr="INSTR_16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2060848"/>
            <a:ext cx="9144000" cy="1099814"/>
          </a:xfrm>
          <a:prstGeom prst="rect">
            <a:avLst/>
          </a:prstGeom>
        </p:spPr>
      </p:pic>
      <p:pic>
        <p:nvPicPr>
          <p:cNvPr id="38" name="Obraz 37" descr="INSTR_17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631247">
            <a:off x="0" y="3017133"/>
            <a:ext cx="9144000" cy="823734"/>
          </a:xfrm>
          <a:prstGeom prst="rect">
            <a:avLst/>
          </a:prstGeom>
        </p:spPr>
      </p:pic>
      <p:pic>
        <p:nvPicPr>
          <p:cNvPr id="39" name="Obraz 38" descr="INSTR_18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rot="20740509">
            <a:off x="395357" y="2581374"/>
            <a:ext cx="8584475" cy="2405792"/>
          </a:xfrm>
          <a:prstGeom prst="rect">
            <a:avLst/>
          </a:prstGeom>
        </p:spPr>
      </p:pic>
      <p:pic>
        <p:nvPicPr>
          <p:cNvPr id="40" name="Obraz 39" descr="INSTR_19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rot="1081968">
            <a:off x="0" y="2718132"/>
            <a:ext cx="9144000" cy="1421735"/>
          </a:xfrm>
          <a:prstGeom prst="rect">
            <a:avLst/>
          </a:prstGeom>
        </p:spPr>
      </p:pic>
      <p:pic>
        <p:nvPicPr>
          <p:cNvPr id="42" name="Obraz 41" descr="INSTR_21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3779912" y="2906606"/>
            <a:ext cx="5364088" cy="3537689"/>
          </a:xfrm>
          <a:prstGeom prst="rect">
            <a:avLst/>
          </a:prstGeom>
        </p:spPr>
      </p:pic>
      <p:pic>
        <p:nvPicPr>
          <p:cNvPr id="43" name="Obraz 42" descr="INSTR_22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 rot="966729">
            <a:off x="1072864" y="2528712"/>
            <a:ext cx="6948264" cy="3270064"/>
          </a:xfrm>
          <a:prstGeom prst="rect">
            <a:avLst/>
          </a:prstGeom>
        </p:spPr>
      </p:pic>
      <p:pic>
        <p:nvPicPr>
          <p:cNvPr id="44" name="Obraz 43" descr="INSTR_23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755576" y="3203875"/>
            <a:ext cx="4675194" cy="3654125"/>
          </a:xfrm>
          <a:prstGeom prst="rect">
            <a:avLst/>
          </a:prstGeom>
        </p:spPr>
      </p:pic>
      <p:pic>
        <p:nvPicPr>
          <p:cNvPr id="45" name="Obraz 44" descr="INSTR_24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 rot="1132349">
            <a:off x="4017859" y="2250857"/>
            <a:ext cx="4435255" cy="3544078"/>
          </a:xfrm>
          <a:prstGeom prst="rect">
            <a:avLst/>
          </a:prstGeom>
        </p:spPr>
      </p:pic>
      <p:pic>
        <p:nvPicPr>
          <p:cNvPr id="46" name="Obraz 45" descr="INSTR_25.pn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1187624" y="1412776"/>
            <a:ext cx="5203950" cy="4077072"/>
          </a:xfrm>
          <a:prstGeom prst="rect">
            <a:avLst/>
          </a:prstGeom>
        </p:spPr>
      </p:pic>
      <p:pic>
        <p:nvPicPr>
          <p:cNvPr id="47" name="Obraz 46" descr="INSTR_26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 rot="3712741">
            <a:off x="3020877" y="2762489"/>
            <a:ext cx="4444950" cy="2902656"/>
          </a:xfrm>
          <a:prstGeom prst="rect">
            <a:avLst/>
          </a:prstGeom>
        </p:spPr>
      </p:pic>
      <p:pic>
        <p:nvPicPr>
          <p:cNvPr id="48" name="Obraz 47" descr="INSTR_27.pn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1403648" y="1802100"/>
            <a:ext cx="4680520" cy="3709584"/>
          </a:xfrm>
          <a:prstGeom prst="rect">
            <a:avLst/>
          </a:prstGeom>
        </p:spPr>
      </p:pic>
      <p:pic>
        <p:nvPicPr>
          <p:cNvPr id="49" name="Obraz 48" descr="INSTR_28.pn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 rot="997084">
            <a:off x="4048378" y="2289748"/>
            <a:ext cx="4661453" cy="3717032"/>
          </a:xfrm>
          <a:prstGeom prst="rect">
            <a:avLst/>
          </a:prstGeom>
        </p:spPr>
      </p:pic>
      <p:pic>
        <p:nvPicPr>
          <p:cNvPr id="50" name="Obraz 49" descr="INSTR_29.pn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1475656" y="1484784"/>
            <a:ext cx="5808409" cy="4635921"/>
          </a:xfrm>
          <a:prstGeom prst="rect">
            <a:avLst/>
          </a:prstGeom>
        </p:spPr>
      </p:pic>
      <p:pic>
        <p:nvPicPr>
          <p:cNvPr id="51" name="Obraz 50" descr="INSTR_30.png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 rot="5076221">
            <a:off x="1871699" y="2261099"/>
            <a:ext cx="4860032" cy="3626957"/>
          </a:xfrm>
          <a:prstGeom prst="rect">
            <a:avLst/>
          </a:prstGeom>
        </p:spPr>
      </p:pic>
      <p:pic>
        <p:nvPicPr>
          <p:cNvPr id="52" name="Obraz 51" descr="INSTR_31.pn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4434982" y="3356992"/>
            <a:ext cx="4709018" cy="2474770"/>
          </a:xfrm>
          <a:prstGeom prst="rect">
            <a:avLst/>
          </a:prstGeom>
        </p:spPr>
      </p:pic>
      <p:pic>
        <p:nvPicPr>
          <p:cNvPr id="53" name="Obraz 52" descr="INSTR_32.pn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 rot="21298023">
            <a:off x="3995936" y="2564904"/>
            <a:ext cx="4325613" cy="3372852"/>
          </a:xfrm>
          <a:prstGeom prst="rect">
            <a:avLst/>
          </a:prstGeom>
        </p:spPr>
      </p:pic>
      <p:pic>
        <p:nvPicPr>
          <p:cNvPr id="54" name="Obraz 53" descr="INSTR_33.png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899592" y="1628800"/>
            <a:ext cx="4485797" cy="3501008"/>
          </a:xfrm>
          <a:prstGeom prst="rect">
            <a:avLst/>
          </a:prstGeom>
        </p:spPr>
      </p:pic>
      <p:pic>
        <p:nvPicPr>
          <p:cNvPr id="55" name="Obraz 54" descr="INSTR_34.png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 rot="20230183">
            <a:off x="2498111" y="2442372"/>
            <a:ext cx="4599692" cy="3666917"/>
          </a:xfrm>
          <a:prstGeom prst="rect">
            <a:avLst/>
          </a:prstGeom>
        </p:spPr>
      </p:pic>
      <p:pic>
        <p:nvPicPr>
          <p:cNvPr id="56" name="Obraz 55" descr="INSTR_35.png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3995936" y="1484784"/>
            <a:ext cx="4536402" cy="35414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</TotalTime>
  <Words>752</Words>
  <Application>Microsoft Office PowerPoint</Application>
  <PresentationFormat>Pokaz na ekranie (4:3)</PresentationFormat>
  <Paragraphs>189</Paragraphs>
  <Slides>122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122</vt:i4>
      </vt:variant>
    </vt:vector>
  </HeadingPairs>
  <TitlesOfParts>
    <vt:vector size="123" baseType="lpstr">
      <vt:lpstr>Motyw pakietu Office</vt:lpstr>
      <vt:lpstr>Kalkulator TTL z trybem diagnostycznym</vt:lpstr>
      <vt:lpstr>Slajd 2</vt:lpstr>
      <vt:lpstr>SCHEMAT BLOKOWY URZĄDZENIA</vt:lpstr>
      <vt:lpstr>1.DEKODERY I OBWODY STERUJĄCE ZESPOŁEM WYŚWIETLACZY</vt:lpstr>
      <vt:lpstr>2.TRANSKODER DEC/HEX DLA WYŚWIETLACZY REJESTRU M</vt:lpstr>
      <vt:lpstr>3.ZESPÓŁ 105 WYŚWIETLACZY SIEDMIOSEGMENTOWYCH WRAZ Z DIODAMI LED WYBORU AKTYWNEGO REJESTRU</vt:lpstr>
      <vt:lpstr>4.MATRYCA DIOD LED WYŚWIETLAJĄCA ZNAKI DZIAŁAŃ ARYTMETYCZNYCH I ZNAK RÓWNOŚCI</vt:lpstr>
      <vt:lpstr>5.ZESPÓŁ DIOD LED WYŚWIETLAJĄCYCH SYGNAŁY KONTROLNE W TRYBIE KROKOWYM</vt:lpstr>
      <vt:lpstr>6.AKTYWATOR/DEZAKTYWATOR PRZYCISKÓW KLAWIATURY KALKULATORA</vt:lpstr>
      <vt:lpstr>7.KLAWIATURA KALKULATORA</vt:lpstr>
      <vt:lpstr>8.STEROWNIK KLAWIATURY KALKULATORA</vt:lpstr>
      <vt:lpstr>9.SELEKTOR AKTYWACJI FUNKCJI, PRECEDUR I PROGRAMÓW OBLICZENIOWYCH</vt:lpstr>
      <vt:lpstr>10.BUFOR SYGNAŁÓW NADRZĘDNYCH</vt:lpstr>
      <vt:lpstr>11.STARTER FUNKCJI, PROCEDUR I PROGRAMÓW OBLICZENIOWYCH</vt:lpstr>
      <vt:lpstr>12.GENERATOR SYGNAŁU ZEGAROWEGO WRAZ Z PRESELEKTOREM IMPULSÓW SEKWENCYJNYCH</vt:lpstr>
      <vt:lpstr>13.SELEKTOR IMPULSÓW STERUJĄCYCH CYKLEM PROGRAMOWYM (SEKWENCER)</vt:lpstr>
      <vt:lpstr>14.STEROWNIK MULTIPLEKSOWANIA WYŚWIETLACZY</vt:lpstr>
      <vt:lpstr>15.ZESPÓŁ REJESTRÓW I DEKODERÓW PREZENTUJĄCYCH WARTOŚĆ LICZBY „A”</vt:lpstr>
      <vt:lpstr>16.ZESPÓŁ REJESTRÓW I DEKODERÓW PREZENTUJĄCYCH WARTOŚĆ LICZBY „B”</vt:lpstr>
      <vt:lpstr>17.96 BITOWY KOMPARATOR</vt:lpstr>
      <vt:lpstr>18.ZESPÓŁ REJESTRÓW I DEKODERÓW PREZENTUJĄCYCH WARTOŚĆ LICZBY „M”</vt:lpstr>
      <vt:lpstr>19.ZESPÓŁ REJESTRÓW I DEKODERÓW PREZENTUJĄCYCH WARTOŚĆ LICZBY „W”</vt:lpstr>
      <vt:lpstr>20.BUFORY SYGNAŁÓW WEJŚCIOWYCH DLA ZESPOŁÓW REJESTRÓW, DEKODERÓW ORAZ MULTIPLEKSERY STERUJĄCE ZESPOŁEM WYŚWIETLACZY</vt:lpstr>
      <vt:lpstr>21.STEROWNIK ZNAKÓW WARTOŚCI LICZB</vt:lpstr>
      <vt:lpstr>22.STEROWNIK ZESPOŁÓW LICZNIKÓW PUNKTÓW DZIESIĘTNYCH</vt:lpstr>
      <vt:lpstr>23.ZESPÓŁ LICZNIKÓW SPECJALNYCH</vt:lpstr>
      <vt:lpstr>24.STEROWNIK USTAWIANIA TRYBÓW PRACY DLA ZESPOŁU REJESTRÓW</vt:lpstr>
      <vt:lpstr>25.MULTIPLEKSERY OBSŁUGUJĄCE DANE DLA PRZESUWU W LEWO W ZESPOŁACH REJESTRÓW</vt:lpstr>
      <vt:lpstr>26.MULTIPLEKSERY OBSŁUGUJĄCE DANE DLA PRZESUWU W PRAWO W ZESPOŁACH REJESTRÓW</vt:lpstr>
      <vt:lpstr>27.DEKODER FUNKCJI WYKONAWCZYCH</vt:lpstr>
      <vt:lpstr>28.SELEKTOR FUNKCJI WARUNKOWYCH</vt:lpstr>
      <vt:lpstr>29.4 BITOWY ARYTMOMETR BCD, 5 BITOWY ARYTMOMETR BIN </vt:lpstr>
      <vt:lpstr>30.3840 BITOWA PAMIĘĆ ROM</vt:lpstr>
      <vt:lpstr>PRZYKŁAD PROGRAMÓW ALGORYTMÓW</vt:lpstr>
      <vt:lpstr>DIAGRAM ALGORYTMU BACKSPACE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Slajd 44</vt:lpstr>
      <vt:lpstr>Slajd 45</vt:lpstr>
      <vt:lpstr>Slajd 46</vt:lpstr>
      <vt:lpstr>Slajd 47</vt:lpstr>
      <vt:lpstr>Slajd 48</vt:lpstr>
      <vt:lpstr>Slajd 49</vt:lpstr>
      <vt:lpstr>Slajd 50</vt:lpstr>
      <vt:lpstr>Slajd 51</vt:lpstr>
      <vt:lpstr>Slajd 52</vt:lpstr>
      <vt:lpstr>Slajd 53</vt:lpstr>
      <vt:lpstr>Slajd 54</vt:lpstr>
      <vt:lpstr>Slajd 55</vt:lpstr>
      <vt:lpstr>Slajd 56</vt:lpstr>
      <vt:lpstr>Slajd 57</vt:lpstr>
      <vt:lpstr>Slajd 58</vt:lpstr>
      <vt:lpstr>Slajd 59</vt:lpstr>
      <vt:lpstr>Slajd 60</vt:lpstr>
      <vt:lpstr>Slajd 61</vt:lpstr>
      <vt:lpstr>Slajd 62</vt:lpstr>
      <vt:lpstr>Slajd 63</vt:lpstr>
      <vt:lpstr>Slajd 64</vt:lpstr>
      <vt:lpstr>Slajd 65</vt:lpstr>
      <vt:lpstr>Slajd 66</vt:lpstr>
      <vt:lpstr>Slajd 67</vt:lpstr>
      <vt:lpstr>Slajd 68</vt:lpstr>
      <vt:lpstr>Slajd 69</vt:lpstr>
      <vt:lpstr>Slajd 70</vt:lpstr>
      <vt:lpstr>Slajd 71</vt:lpstr>
      <vt:lpstr>Slajd 72</vt:lpstr>
      <vt:lpstr>Slajd 73</vt:lpstr>
      <vt:lpstr>Slajd 74</vt:lpstr>
      <vt:lpstr>Slajd 75</vt:lpstr>
      <vt:lpstr>Slajd 76</vt:lpstr>
      <vt:lpstr>Slajd 77</vt:lpstr>
      <vt:lpstr>Slajd 78</vt:lpstr>
      <vt:lpstr>Slajd 79</vt:lpstr>
      <vt:lpstr>Slajd 80</vt:lpstr>
      <vt:lpstr>Slajd 81</vt:lpstr>
      <vt:lpstr>Slajd 82</vt:lpstr>
      <vt:lpstr>Slajd 83</vt:lpstr>
      <vt:lpstr>Slajd 84</vt:lpstr>
      <vt:lpstr>Slajd 85</vt:lpstr>
      <vt:lpstr>Slajd 86</vt:lpstr>
      <vt:lpstr>Slajd 87</vt:lpstr>
      <vt:lpstr>Slajd 88</vt:lpstr>
      <vt:lpstr>Slajd 89</vt:lpstr>
      <vt:lpstr>Slajd 90</vt:lpstr>
      <vt:lpstr>Slajd 91</vt:lpstr>
      <vt:lpstr>Slajd 92</vt:lpstr>
      <vt:lpstr>Slajd 93</vt:lpstr>
      <vt:lpstr>Slajd 94</vt:lpstr>
      <vt:lpstr>Slajd 95</vt:lpstr>
      <vt:lpstr>Slajd 96</vt:lpstr>
      <vt:lpstr>Slajd 97</vt:lpstr>
      <vt:lpstr>Slajd 98</vt:lpstr>
      <vt:lpstr>Slajd 99</vt:lpstr>
      <vt:lpstr>Slajd 100</vt:lpstr>
      <vt:lpstr>Slajd 101</vt:lpstr>
      <vt:lpstr>Slajd 102</vt:lpstr>
      <vt:lpstr>Slajd 103</vt:lpstr>
      <vt:lpstr>Slajd 104</vt:lpstr>
      <vt:lpstr>Slajd 105</vt:lpstr>
      <vt:lpstr>Slajd 106</vt:lpstr>
      <vt:lpstr>Slajd 107</vt:lpstr>
      <vt:lpstr>Slajd 108</vt:lpstr>
      <vt:lpstr>Slajd 109</vt:lpstr>
      <vt:lpstr>Slajd 110</vt:lpstr>
      <vt:lpstr>Slajd 111</vt:lpstr>
      <vt:lpstr>Slajd 112</vt:lpstr>
      <vt:lpstr>Slajd 113</vt:lpstr>
      <vt:lpstr>Slajd 114</vt:lpstr>
      <vt:lpstr>Slajd 115</vt:lpstr>
      <vt:lpstr>Slajd 116</vt:lpstr>
      <vt:lpstr>Slajd 117</vt:lpstr>
      <vt:lpstr>Slajd 118</vt:lpstr>
      <vt:lpstr>Slajd 119</vt:lpstr>
      <vt:lpstr>Slajd 120</vt:lpstr>
      <vt:lpstr>Slajd 121</vt:lpstr>
      <vt:lpstr>WIEDZA+WYOBRAŹNIA=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Kalkulator TTL z trybem diagnostycznym</dc:title>
  <dc:creator>TTL</dc:creator>
  <cp:lastModifiedBy>TTL</cp:lastModifiedBy>
  <cp:revision>78</cp:revision>
  <dcterms:created xsi:type="dcterms:W3CDTF">2024-04-08T14:30:06Z</dcterms:created>
  <dcterms:modified xsi:type="dcterms:W3CDTF">2024-04-11T21:27:15Z</dcterms:modified>
</cp:coreProperties>
</file>